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258" r:id="rId3"/>
    <p:sldId id="270" r:id="rId4"/>
    <p:sldId id="260" r:id="rId5"/>
    <p:sldId id="261" r:id="rId6"/>
    <p:sldId id="264" r:id="rId7"/>
    <p:sldId id="296" r:id="rId8"/>
    <p:sldId id="297" r:id="rId9"/>
    <p:sldId id="262" r:id="rId10"/>
    <p:sldId id="298" r:id="rId11"/>
    <p:sldId id="299" r:id="rId12"/>
    <p:sldId id="263" r:id="rId13"/>
    <p:sldId id="300" r:id="rId14"/>
    <p:sldId id="272" r:id="rId15"/>
    <p:sldId id="301" r:id="rId16"/>
    <p:sldId id="269" r:id="rId17"/>
    <p:sldId id="259" r:id="rId18"/>
  </p:sldIdLst>
  <p:sldSz cx="9144000" cy="5143500" type="screen16x9"/>
  <p:notesSz cx="6858000" cy="9144000"/>
  <p:embeddedFontLst>
    <p:embeddedFont>
      <p:font typeface="Abhaya Libre" panose="020B0604020202020204" charset="0"/>
      <p:regular r:id="rId20"/>
      <p:bold r:id="rId21"/>
    </p:embeddedFont>
    <p:embeddedFont>
      <p:font typeface="Abhaya Libre ExtraBold" panose="020B0604020202020204" charset="0"/>
      <p:bold r:id="rId22"/>
    </p:embeddedFont>
    <p:embeddedFont>
      <p:font typeface="Bodoni MT" panose="02070603080606020203" pitchFamily="18" charset="0"/>
      <p:regular r:id="rId23"/>
      <p:bold r:id="rId24"/>
      <p:italic r:id="rId25"/>
      <p:boldItalic r:id="rId26"/>
    </p:embeddedFont>
    <p:embeddedFont>
      <p:font typeface="Jost" panose="020B0604020202020204" charset="0"/>
      <p:regular r:id="rId27"/>
      <p:bold r:id="rId28"/>
      <p:italic r:id="rId29"/>
      <p:boldItalic r:id="rId30"/>
    </p:embeddedFont>
    <p:embeddedFont>
      <p:font typeface="Magneto" panose="04030805050802020D02" pitchFamily="82" charset="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5E0E"/>
    <a:srgbClr val="EDE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1DF192-C1A5-470D-A3FB-D4485825582C}">
  <a:tblStyle styleId="{671DF192-C1A5-470D-A3FB-D448582558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5D8BE11-DDA7-4762-B01F-EF49B257BFE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C00578-9737-4C54-ACF7-3252BD3060D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F988C85-9724-401F-87BE-FBD15616DDC2}">
      <dgm:prSet phldrT="[Text]"/>
      <dgm:spPr/>
      <dgm:t>
        <a:bodyPr/>
        <a:lstStyle/>
        <a:p>
          <a:r>
            <a:rPr lang="en-US" dirty="0"/>
            <a:t>Use Case Diagrams and Subsystems</a:t>
          </a:r>
        </a:p>
      </dgm:t>
    </dgm:pt>
    <dgm:pt modelId="{33A25B3F-AA7C-4B85-A2F8-2FA7713697D8}" type="parTrans" cxnId="{54C201CE-5A1F-49A9-8A63-35BBC9E878D6}">
      <dgm:prSet/>
      <dgm:spPr/>
      <dgm:t>
        <a:bodyPr/>
        <a:lstStyle/>
        <a:p>
          <a:endParaRPr lang="en-US"/>
        </a:p>
      </dgm:t>
    </dgm:pt>
    <dgm:pt modelId="{E0B7A5BC-F17E-4941-A3A9-7E7048A28A92}" type="sibTrans" cxnId="{54C201CE-5A1F-49A9-8A63-35BBC9E878D6}">
      <dgm:prSet/>
      <dgm:spPr/>
      <dgm:t>
        <a:bodyPr/>
        <a:lstStyle/>
        <a:p>
          <a:endParaRPr lang="en-US"/>
        </a:p>
      </dgm:t>
    </dgm:pt>
    <dgm:pt modelId="{74FF4751-059B-42B0-8797-A743DDDF6366}">
      <dgm:prSet phldrT="[Text]"/>
      <dgm:spPr/>
      <dgm:t>
        <a:bodyPr/>
        <a:lstStyle/>
        <a:p>
          <a:r>
            <a:rPr lang="en-US" dirty="0"/>
            <a:t>Cost-Benefit Analysis</a:t>
          </a:r>
        </a:p>
      </dgm:t>
    </dgm:pt>
    <dgm:pt modelId="{551827F5-B724-46DE-A68D-6C5D3B079B18}" type="parTrans" cxnId="{83E5C7A5-7D4E-4BA8-AD0C-2954400B222D}">
      <dgm:prSet/>
      <dgm:spPr/>
      <dgm:t>
        <a:bodyPr/>
        <a:lstStyle/>
        <a:p>
          <a:endParaRPr lang="en-US"/>
        </a:p>
      </dgm:t>
    </dgm:pt>
    <dgm:pt modelId="{FA8DB9BA-5A31-4814-B8BC-7E7B0E4CB8B2}" type="sibTrans" cxnId="{83E5C7A5-7D4E-4BA8-AD0C-2954400B222D}">
      <dgm:prSet/>
      <dgm:spPr/>
      <dgm:t>
        <a:bodyPr/>
        <a:lstStyle/>
        <a:p>
          <a:endParaRPr lang="en-US"/>
        </a:p>
      </dgm:t>
    </dgm:pt>
    <dgm:pt modelId="{AC611296-9E31-4D83-8647-8C4E14DA6570}">
      <dgm:prSet phldrT="[Text]"/>
      <dgm:spPr/>
      <dgm:t>
        <a:bodyPr/>
        <a:lstStyle/>
        <a:p>
          <a:r>
            <a:rPr lang="en-US" dirty="0"/>
            <a:t>Feasibility Study</a:t>
          </a:r>
        </a:p>
      </dgm:t>
    </dgm:pt>
    <dgm:pt modelId="{8EB6B68C-1ABD-4F8F-8B8B-0D95FED60A35}" type="parTrans" cxnId="{AA85DC59-97B1-40BD-8240-C9C6F8F089A7}">
      <dgm:prSet/>
      <dgm:spPr/>
      <dgm:t>
        <a:bodyPr/>
        <a:lstStyle/>
        <a:p>
          <a:endParaRPr lang="en-US"/>
        </a:p>
      </dgm:t>
    </dgm:pt>
    <dgm:pt modelId="{22E9E98E-0D4D-4D7A-B90C-3AFFA2CF0500}" type="sibTrans" cxnId="{AA85DC59-97B1-40BD-8240-C9C6F8F089A7}">
      <dgm:prSet/>
      <dgm:spPr/>
      <dgm:t>
        <a:bodyPr/>
        <a:lstStyle/>
        <a:p>
          <a:endParaRPr lang="en-US"/>
        </a:p>
      </dgm:t>
    </dgm:pt>
    <dgm:pt modelId="{22450702-1544-4AF7-AD43-BB6F50C93148}" type="pres">
      <dgm:prSet presAssocID="{74C00578-9737-4C54-ACF7-3252BD3060D0}" presName="linearFlow" presStyleCnt="0">
        <dgm:presLayoutVars>
          <dgm:dir/>
          <dgm:resizeHandles val="exact"/>
        </dgm:presLayoutVars>
      </dgm:prSet>
      <dgm:spPr/>
    </dgm:pt>
    <dgm:pt modelId="{916DF86C-5627-4D94-95B9-2819869FE76F}" type="pres">
      <dgm:prSet presAssocID="{9F988C85-9724-401F-87BE-FBD15616DDC2}" presName="composite" presStyleCnt="0"/>
      <dgm:spPr/>
    </dgm:pt>
    <dgm:pt modelId="{7151F00B-3C17-4A9E-9633-5FF0719DD5D5}" type="pres">
      <dgm:prSet presAssocID="{9F988C85-9724-401F-87BE-FBD15616DDC2}" presName="imgShp" presStyleLbl="fgImgPlace1" presStyleIdx="0" presStyleCnt="3"/>
      <dgm:spPr/>
    </dgm:pt>
    <dgm:pt modelId="{FA13133E-F832-4060-BD17-DE9987E1665E}" type="pres">
      <dgm:prSet presAssocID="{9F988C85-9724-401F-87BE-FBD15616DDC2}" presName="txShp" presStyleLbl="node1" presStyleIdx="0" presStyleCnt="3">
        <dgm:presLayoutVars>
          <dgm:bulletEnabled val="1"/>
        </dgm:presLayoutVars>
      </dgm:prSet>
      <dgm:spPr/>
    </dgm:pt>
    <dgm:pt modelId="{F74840C4-BBD6-47D2-81C1-E8EA6FD33CCE}" type="pres">
      <dgm:prSet presAssocID="{E0B7A5BC-F17E-4941-A3A9-7E7048A28A92}" presName="spacing" presStyleCnt="0"/>
      <dgm:spPr/>
    </dgm:pt>
    <dgm:pt modelId="{2767FAE2-C1D4-4B2A-A599-058C2765E90A}" type="pres">
      <dgm:prSet presAssocID="{74FF4751-059B-42B0-8797-A743DDDF6366}" presName="composite" presStyleCnt="0"/>
      <dgm:spPr/>
    </dgm:pt>
    <dgm:pt modelId="{DAC7C9EA-3FA2-4FD0-BBAE-F51F359329D5}" type="pres">
      <dgm:prSet presAssocID="{74FF4751-059B-42B0-8797-A743DDDF6366}" presName="imgShp" presStyleLbl="fgImgPlace1" presStyleIdx="1" presStyleCnt="3"/>
      <dgm:spPr/>
    </dgm:pt>
    <dgm:pt modelId="{F72B423F-0D13-44A0-81B3-6ACD7C27043A}" type="pres">
      <dgm:prSet presAssocID="{74FF4751-059B-42B0-8797-A743DDDF6366}" presName="txShp" presStyleLbl="node1" presStyleIdx="1" presStyleCnt="3">
        <dgm:presLayoutVars>
          <dgm:bulletEnabled val="1"/>
        </dgm:presLayoutVars>
      </dgm:prSet>
      <dgm:spPr/>
    </dgm:pt>
    <dgm:pt modelId="{713A0320-F3BA-491B-8D5A-D15D6B2D5421}" type="pres">
      <dgm:prSet presAssocID="{FA8DB9BA-5A31-4814-B8BC-7E7B0E4CB8B2}" presName="spacing" presStyleCnt="0"/>
      <dgm:spPr/>
    </dgm:pt>
    <dgm:pt modelId="{2B79C732-4C21-4412-AB7A-38DEF536782F}" type="pres">
      <dgm:prSet presAssocID="{AC611296-9E31-4D83-8647-8C4E14DA6570}" presName="composite" presStyleCnt="0"/>
      <dgm:spPr/>
    </dgm:pt>
    <dgm:pt modelId="{C51BC5E6-EE5E-4E5C-97A0-B5E0E6C65B51}" type="pres">
      <dgm:prSet presAssocID="{AC611296-9E31-4D83-8647-8C4E14DA6570}" presName="imgShp" presStyleLbl="fgImgPlace1" presStyleIdx="2" presStyleCnt="3"/>
      <dgm:spPr/>
    </dgm:pt>
    <dgm:pt modelId="{4175C46A-418B-44F5-99F9-0956D9DAF22E}" type="pres">
      <dgm:prSet presAssocID="{AC611296-9E31-4D83-8647-8C4E14DA6570}" presName="txShp" presStyleLbl="node1" presStyleIdx="2" presStyleCnt="3">
        <dgm:presLayoutVars>
          <dgm:bulletEnabled val="1"/>
        </dgm:presLayoutVars>
      </dgm:prSet>
      <dgm:spPr/>
    </dgm:pt>
  </dgm:ptLst>
  <dgm:cxnLst>
    <dgm:cxn modelId="{946BAA5C-4C56-4237-B283-9CA0A5FA8777}" type="presOf" srcId="{74C00578-9737-4C54-ACF7-3252BD3060D0}" destId="{22450702-1544-4AF7-AD43-BB6F50C93148}" srcOrd="0" destOrd="0" presId="urn:microsoft.com/office/officeart/2005/8/layout/vList3"/>
    <dgm:cxn modelId="{82078477-19D7-4257-9FEA-4C0DC70845FE}" type="presOf" srcId="{AC611296-9E31-4D83-8647-8C4E14DA6570}" destId="{4175C46A-418B-44F5-99F9-0956D9DAF22E}" srcOrd="0" destOrd="0" presId="urn:microsoft.com/office/officeart/2005/8/layout/vList3"/>
    <dgm:cxn modelId="{AA85DC59-97B1-40BD-8240-C9C6F8F089A7}" srcId="{74C00578-9737-4C54-ACF7-3252BD3060D0}" destId="{AC611296-9E31-4D83-8647-8C4E14DA6570}" srcOrd="2" destOrd="0" parTransId="{8EB6B68C-1ABD-4F8F-8B8B-0D95FED60A35}" sibTransId="{22E9E98E-0D4D-4D7A-B90C-3AFFA2CF0500}"/>
    <dgm:cxn modelId="{8CF5D786-FCAF-4357-9745-145C89E3CF5D}" type="presOf" srcId="{9F988C85-9724-401F-87BE-FBD15616DDC2}" destId="{FA13133E-F832-4060-BD17-DE9987E1665E}" srcOrd="0" destOrd="0" presId="urn:microsoft.com/office/officeart/2005/8/layout/vList3"/>
    <dgm:cxn modelId="{5E71889E-CEDD-428B-B4E1-A904946D2585}" type="presOf" srcId="{74FF4751-059B-42B0-8797-A743DDDF6366}" destId="{F72B423F-0D13-44A0-81B3-6ACD7C27043A}" srcOrd="0" destOrd="0" presId="urn:microsoft.com/office/officeart/2005/8/layout/vList3"/>
    <dgm:cxn modelId="{83E5C7A5-7D4E-4BA8-AD0C-2954400B222D}" srcId="{74C00578-9737-4C54-ACF7-3252BD3060D0}" destId="{74FF4751-059B-42B0-8797-A743DDDF6366}" srcOrd="1" destOrd="0" parTransId="{551827F5-B724-46DE-A68D-6C5D3B079B18}" sibTransId="{FA8DB9BA-5A31-4814-B8BC-7E7B0E4CB8B2}"/>
    <dgm:cxn modelId="{54C201CE-5A1F-49A9-8A63-35BBC9E878D6}" srcId="{74C00578-9737-4C54-ACF7-3252BD3060D0}" destId="{9F988C85-9724-401F-87BE-FBD15616DDC2}" srcOrd="0" destOrd="0" parTransId="{33A25B3F-AA7C-4B85-A2F8-2FA7713697D8}" sibTransId="{E0B7A5BC-F17E-4941-A3A9-7E7048A28A92}"/>
    <dgm:cxn modelId="{B2429E25-D4E0-41C3-81F7-598FCA7712CF}" type="presParOf" srcId="{22450702-1544-4AF7-AD43-BB6F50C93148}" destId="{916DF86C-5627-4D94-95B9-2819869FE76F}" srcOrd="0" destOrd="0" presId="urn:microsoft.com/office/officeart/2005/8/layout/vList3"/>
    <dgm:cxn modelId="{54CAB9E5-4A9D-4D9B-AA4D-9C2A86251D5D}" type="presParOf" srcId="{916DF86C-5627-4D94-95B9-2819869FE76F}" destId="{7151F00B-3C17-4A9E-9633-5FF0719DD5D5}" srcOrd="0" destOrd="0" presId="urn:microsoft.com/office/officeart/2005/8/layout/vList3"/>
    <dgm:cxn modelId="{5387B61B-C792-4CF3-83BB-C61D1DBFC9DD}" type="presParOf" srcId="{916DF86C-5627-4D94-95B9-2819869FE76F}" destId="{FA13133E-F832-4060-BD17-DE9987E1665E}" srcOrd="1" destOrd="0" presId="urn:microsoft.com/office/officeart/2005/8/layout/vList3"/>
    <dgm:cxn modelId="{FEFCFCB4-2FA0-4FC8-AC68-0DF010A108C8}" type="presParOf" srcId="{22450702-1544-4AF7-AD43-BB6F50C93148}" destId="{F74840C4-BBD6-47D2-81C1-E8EA6FD33CCE}" srcOrd="1" destOrd="0" presId="urn:microsoft.com/office/officeart/2005/8/layout/vList3"/>
    <dgm:cxn modelId="{0B648182-67FC-466C-BA8F-527909AEB4C3}" type="presParOf" srcId="{22450702-1544-4AF7-AD43-BB6F50C93148}" destId="{2767FAE2-C1D4-4B2A-A599-058C2765E90A}" srcOrd="2" destOrd="0" presId="urn:microsoft.com/office/officeart/2005/8/layout/vList3"/>
    <dgm:cxn modelId="{5A66EB75-E8CE-4AB9-BC18-FEE50632C06F}" type="presParOf" srcId="{2767FAE2-C1D4-4B2A-A599-058C2765E90A}" destId="{DAC7C9EA-3FA2-4FD0-BBAE-F51F359329D5}" srcOrd="0" destOrd="0" presId="urn:microsoft.com/office/officeart/2005/8/layout/vList3"/>
    <dgm:cxn modelId="{6BE37A4B-DB87-44DC-A5EB-791D9A98E7F8}" type="presParOf" srcId="{2767FAE2-C1D4-4B2A-A599-058C2765E90A}" destId="{F72B423F-0D13-44A0-81B3-6ACD7C27043A}" srcOrd="1" destOrd="0" presId="urn:microsoft.com/office/officeart/2005/8/layout/vList3"/>
    <dgm:cxn modelId="{9ADA56AA-71E2-400D-8A33-0F164812A8D0}" type="presParOf" srcId="{22450702-1544-4AF7-AD43-BB6F50C93148}" destId="{713A0320-F3BA-491B-8D5A-D15D6B2D5421}" srcOrd="3" destOrd="0" presId="urn:microsoft.com/office/officeart/2005/8/layout/vList3"/>
    <dgm:cxn modelId="{432946E9-C009-426D-8508-DFAE29AF42FE}" type="presParOf" srcId="{22450702-1544-4AF7-AD43-BB6F50C93148}" destId="{2B79C732-4C21-4412-AB7A-38DEF536782F}" srcOrd="4" destOrd="0" presId="urn:microsoft.com/office/officeart/2005/8/layout/vList3"/>
    <dgm:cxn modelId="{B5F762A9-1946-4C2A-B25C-66F1BE39922C}" type="presParOf" srcId="{2B79C732-4C21-4412-AB7A-38DEF536782F}" destId="{C51BC5E6-EE5E-4E5C-97A0-B5E0E6C65B51}" srcOrd="0" destOrd="0" presId="urn:microsoft.com/office/officeart/2005/8/layout/vList3"/>
    <dgm:cxn modelId="{C2F44A98-6728-40F2-9AE0-3225C545D031}" type="presParOf" srcId="{2B79C732-4C21-4412-AB7A-38DEF536782F}" destId="{4175C46A-418B-44F5-99F9-0956D9DAF2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C00578-9737-4C54-ACF7-3252BD3060D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F988C85-9724-401F-87BE-FBD15616DDC2}">
      <dgm:prSet phldrT="[Text]" custT="1"/>
      <dgm:spPr/>
      <dgm:t>
        <a:bodyPr/>
        <a:lstStyle/>
        <a:p>
          <a:r>
            <a:rPr lang="en-US" sz="1200" dirty="0"/>
            <a:t> Software Development Life Cycle</a:t>
          </a:r>
        </a:p>
      </dgm:t>
    </dgm:pt>
    <dgm:pt modelId="{33A25B3F-AA7C-4B85-A2F8-2FA7713697D8}" type="parTrans" cxnId="{54C201CE-5A1F-49A9-8A63-35BBC9E878D6}">
      <dgm:prSet/>
      <dgm:spPr/>
      <dgm:t>
        <a:bodyPr/>
        <a:lstStyle/>
        <a:p>
          <a:endParaRPr lang="en-US" sz="1200"/>
        </a:p>
      </dgm:t>
    </dgm:pt>
    <dgm:pt modelId="{E0B7A5BC-F17E-4941-A3A9-7E7048A28A92}" type="sibTrans" cxnId="{54C201CE-5A1F-49A9-8A63-35BBC9E878D6}">
      <dgm:prSet/>
      <dgm:spPr/>
      <dgm:t>
        <a:bodyPr/>
        <a:lstStyle/>
        <a:p>
          <a:endParaRPr lang="en-US" sz="1200"/>
        </a:p>
      </dgm:t>
    </dgm:pt>
    <dgm:pt modelId="{74FF4751-059B-42B0-8797-A743DDDF6366}">
      <dgm:prSet phldrT="[Text]" custT="1"/>
      <dgm:spPr/>
      <dgm:t>
        <a:bodyPr/>
        <a:lstStyle/>
        <a:p>
          <a:r>
            <a:rPr lang="en-US" sz="1200" dirty="0"/>
            <a:t>Data Flow Diagrams</a:t>
          </a:r>
        </a:p>
      </dgm:t>
    </dgm:pt>
    <dgm:pt modelId="{551827F5-B724-46DE-A68D-6C5D3B079B18}" type="parTrans" cxnId="{83E5C7A5-7D4E-4BA8-AD0C-2954400B222D}">
      <dgm:prSet/>
      <dgm:spPr/>
      <dgm:t>
        <a:bodyPr/>
        <a:lstStyle/>
        <a:p>
          <a:endParaRPr lang="en-US" sz="1200"/>
        </a:p>
      </dgm:t>
    </dgm:pt>
    <dgm:pt modelId="{FA8DB9BA-5A31-4814-B8BC-7E7B0E4CB8B2}" type="sibTrans" cxnId="{83E5C7A5-7D4E-4BA8-AD0C-2954400B222D}">
      <dgm:prSet/>
      <dgm:spPr/>
      <dgm:t>
        <a:bodyPr/>
        <a:lstStyle/>
        <a:p>
          <a:endParaRPr lang="en-US" sz="1200"/>
        </a:p>
      </dgm:t>
    </dgm:pt>
    <dgm:pt modelId="{AC611296-9E31-4D83-8647-8C4E14DA6570}">
      <dgm:prSet phldrT="[Text]" custT="1"/>
      <dgm:spPr/>
      <dgm:t>
        <a:bodyPr/>
        <a:lstStyle/>
        <a:p>
          <a:r>
            <a:rPr lang="en-US" sz="1200" dirty="0"/>
            <a:t>Advanced MySQL Queries</a:t>
          </a:r>
        </a:p>
      </dgm:t>
    </dgm:pt>
    <dgm:pt modelId="{8EB6B68C-1ABD-4F8F-8B8B-0D95FED60A35}" type="parTrans" cxnId="{AA85DC59-97B1-40BD-8240-C9C6F8F089A7}">
      <dgm:prSet/>
      <dgm:spPr/>
      <dgm:t>
        <a:bodyPr/>
        <a:lstStyle/>
        <a:p>
          <a:endParaRPr lang="en-US" sz="1200"/>
        </a:p>
      </dgm:t>
    </dgm:pt>
    <dgm:pt modelId="{22E9E98E-0D4D-4D7A-B90C-3AFFA2CF0500}" type="sibTrans" cxnId="{AA85DC59-97B1-40BD-8240-C9C6F8F089A7}">
      <dgm:prSet/>
      <dgm:spPr/>
      <dgm:t>
        <a:bodyPr/>
        <a:lstStyle/>
        <a:p>
          <a:endParaRPr lang="en-US" sz="1200"/>
        </a:p>
      </dgm:t>
    </dgm:pt>
    <dgm:pt modelId="{22450702-1544-4AF7-AD43-BB6F50C93148}" type="pres">
      <dgm:prSet presAssocID="{74C00578-9737-4C54-ACF7-3252BD3060D0}" presName="linearFlow" presStyleCnt="0">
        <dgm:presLayoutVars>
          <dgm:dir/>
          <dgm:resizeHandles val="exact"/>
        </dgm:presLayoutVars>
      </dgm:prSet>
      <dgm:spPr/>
    </dgm:pt>
    <dgm:pt modelId="{916DF86C-5627-4D94-95B9-2819869FE76F}" type="pres">
      <dgm:prSet presAssocID="{9F988C85-9724-401F-87BE-FBD15616DDC2}" presName="composite" presStyleCnt="0"/>
      <dgm:spPr/>
    </dgm:pt>
    <dgm:pt modelId="{7151F00B-3C17-4A9E-9633-5FF0719DD5D5}" type="pres">
      <dgm:prSet presAssocID="{9F988C85-9724-401F-87BE-FBD15616DDC2}" presName="imgShp" presStyleLbl="fgImgPlace1" presStyleIdx="0" presStyleCnt="3"/>
      <dgm:spPr/>
    </dgm:pt>
    <dgm:pt modelId="{FA13133E-F832-4060-BD17-DE9987E1665E}" type="pres">
      <dgm:prSet presAssocID="{9F988C85-9724-401F-87BE-FBD15616DDC2}" presName="txShp" presStyleLbl="node1" presStyleIdx="0" presStyleCnt="3" custScaleX="103610">
        <dgm:presLayoutVars>
          <dgm:bulletEnabled val="1"/>
        </dgm:presLayoutVars>
      </dgm:prSet>
      <dgm:spPr/>
    </dgm:pt>
    <dgm:pt modelId="{F74840C4-BBD6-47D2-81C1-E8EA6FD33CCE}" type="pres">
      <dgm:prSet presAssocID="{E0B7A5BC-F17E-4941-A3A9-7E7048A28A92}" presName="spacing" presStyleCnt="0"/>
      <dgm:spPr/>
    </dgm:pt>
    <dgm:pt modelId="{2767FAE2-C1D4-4B2A-A599-058C2765E90A}" type="pres">
      <dgm:prSet presAssocID="{74FF4751-059B-42B0-8797-A743DDDF6366}" presName="composite" presStyleCnt="0"/>
      <dgm:spPr/>
    </dgm:pt>
    <dgm:pt modelId="{DAC7C9EA-3FA2-4FD0-BBAE-F51F359329D5}" type="pres">
      <dgm:prSet presAssocID="{74FF4751-059B-42B0-8797-A743DDDF6366}" presName="imgShp" presStyleLbl="fgImgPlace1" presStyleIdx="1" presStyleCnt="3"/>
      <dgm:spPr/>
    </dgm:pt>
    <dgm:pt modelId="{F72B423F-0D13-44A0-81B3-6ACD7C27043A}" type="pres">
      <dgm:prSet presAssocID="{74FF4751-059B-42B0-8797-A743DDDF6366}" presName="txShp" presStyleLbl="node1" presStyleIdx="1" presStyleCnt="3" custScaleX="102940">
        <dgm:presLayoutVars>
          <dgm:bulletEnabled val="1"/>
        </dgm:presLayoutVars>
      </dgm:prSet>
      <dgm:spPr/>
    </dgm:pt>
    <dgm:pt modelId="{713A0320-F3BA-491B-8D5A-D15D6B2D5421}" type="pres">
      <dgm:prSet presAssocID="{FA8DB9BA-5A31-4814-B8BC-7E7B0E4CB8B2}" presName="spacing" presStyleCnt="0"/>
      <dgm:spPr/>
    </dgm:pt>
    <dgm:pt modelId="{2B79C732-4C21-4412-AB7A-38DEF536782F}" type="pres">
      <dgm:prSet presAssocID="{AC611296-9E31-4D83-8647-8C4E14DA6570}" presName="composite" presStyleCnt="0"/>
      <dgm:spPr/>
    </dgm:pt>
    <dgm:pt modelId="{C51BC5E6-EE5E-4E5C-97A0-B5E0E6C65B51}" type="pres">
      <dgm:prSet presAssocID="{AC611296-9E31-4D83-8647-8C4E14DA6570}" presName="imgShp" presStyleLbl="fgImgPlace1" presStyleIdx="2" presStyleCnt="3"/>
      <dgm:spPr/>
    </dgm:pt>
    <dgm:pt modelId="{4175C46A-418B-44F5-99F9-0956D9DAF22E}" type="pres">
      <dgm:prSet presAssocID="{AC611296-9E31-4D83-8647-8C4E14DA6570}" presName="txShp" presStyleLbl="node1" presStyleIdx="2" presStyleCnt="3" custScaleX="102188">
        <dgm:presLayoutVars>
          <dgm:bulletEnabled val="1"/>
        </dgm:presLayoutVars>
      </dgm:prSet>
      <dgm:spPr/>
    </dgm:pt>
  </dgm:ptLst>
  <dgm:cxnLst>
    <dgm:cxn modelId="{946BAA5C-4C56-4237-B283-9CA0A5FA8777}" type="presOf" srcId="{74C00578-9737-4C54-ACF7-3252BD3060D0}" destId="{22450702-1544-4AF7-AD43-BB6F50C93148}" srcOrd="0" destOrd="0" presId="urn:microsoft.com/office/officeart/2005/8/layout/vList3"/>
    <dgm:cxn modelId="{82078477-19D7-4257-9FEA-4C0DC70845FE}" type="presOf" srcId="{AC611296-9E31-4D83-8647-8C4E14DA6570}" destId="{4175C46A-418B-44F5-99F9-0956D9DAF22E}" srcOrd="0" destOrd="0" presId="urn:microsoft.com/office/officeart/2005/8/layout/vList3"/>
    <dgm:cxn modelId="{AA85DC59-97B1-40BD-8240-C9C6F8F089A7}" srcId="{74C00578-9737-4C54-ACF7-3252BD3060D0}" destId="{AC611296-9E31-4D83-8647-8C4E14DA6570}" srcOrd="2" destOrd="0" parTransId="{8EB6B68C-1ABD-4F8F-8B8B-0D95FED60A35}" sibTransId="{22E9E98E-0D4D-4D7A-B90C-3AFFA2CF0500}"/>
    <dgm:cxn modelId="{8CF5D786-FCAF-4357-9745-145C89E3CF5D}" type="presOf" srcId="{9F988C85-9724-401F-87BE-FBD15616DDC2}" destId="{FA13133E-F832-4060-BD17-DE9987E1665E}" srcOrd="0" destOrd="0" presId="urn:microsoft.com/office/officeart/2005/8/layout/vList3"/>
    <dgm:cxn modelId="{5E71889E-CEDD-428B-B4E1-A904946D2585}" type="presOf" srcId="{74FF4751-059B-42B0-8797-A743DDDF6366}" destId="{F72B423F-0D13-44A0-81B3-6ACD7C27043A}" srcOrd="0" destOrd="0" presId="urn:microsoft.com/office/officeart/2005/8/layout/vList3"/>
    <dgm:cxn modelId="{83E5C7A5-7D4E-4BA8-AD0C-2954400B222D}" srcId="{74C00578-9737-4C54-ACF7-3252BD3060D0}" destId="{74FF4751-059B-42B0-8797-A743DDDF6366}" srcOrd="1" destOrd="0" parTransId="{551827F5-B724-46DE-A68D-6C5D3B079B18}" sibTransId="{FA8DB9BA-5A31-4814-B8BC-7E7B0E4CB8B2}"/>
    <dgm:cxn modelId="{54C201CE-5A1F-49A9-8A63-35BBC9E878D6}" srcId="{74C00578-9737-4C54-ACF7-3252BD3060D0}" destId="{9F988C85-9724-401F-87BE-FBD15616DDC2}" srcOrd="0" destOrd="0" parTransId="{33A25B3F-AA7C-4B85-A2F8-2FA7713697D8}" sibTransId="{E0B7A5BC-F17E-4941-A3A9-7E7048A28A92}"/>
    <dgm:cxn modelId="{B2429E25-D4E0-41C3-81F7-598FCA7712CF}" type="presParOf" srcId="{22450702-1544-4AF7-AD43-BB6F50C93148}" destId="{916DF86C-5627-4D94-95B9-2819869FE76F}" srcOrd="0" destOrd="0" presId="urn:microsoft.com/office/officeart/2005/8/layout/vList3"/>
    <dgm:cxn modelId="{54CAB9E5-4A9D-4D9B-AA4D-9C2A86251D5D}" type="presParOf" srcId="{916DF86C-5627-4D94-95B9-2819869FE76F}" destId="{7151F00B-3C17-4A9E-9633-5FF0719DD5D5}" srcOrd="0" destOrd="0" presId="urn:microsoft.com/office/officeart/2005/8/layout/vList3"/>
    <dgm:cxn modelId="{5387B61B-C792-4CF3-83BB-C61D1DBFC9DD}" type="presParOf" srcId="{916DF86C-5627-4D94-95B9-2819869FE76F}" destId="{FA13133E-F832-4060-BD17-DE9987E1665E}" srcOrd="1" destOrd="0" presId="urn:microsoft.com/office/officeart/2005/8/layout/vList3"/>
    <dgm:cxn modelId="{FEFCFCB4-2FA0-4FC8-AC68-0DF010A108C8}" type="presParOf" srcId="{22450702-1544-4AF7-AD43-BB6F50C93148}" destId="{F74840C4-BBD6-47D2-81C1-E8EA6FD33CCE}" srcOrd="1" destOrd="0" presId="urn:microsoft.com/office/officeart/2005/8/layout/vList3"/>
    <dgm:cxn modelId="{0B648182-67FC-466C-BA8F-527909AEB4C3}" type="presParOf" srcId="{22450702-1544-4AF7-AD43-BB6F50C93148}" destId="{2767FAE2-C1D4-4B2A-A599-058C2765E90A}" srcOrd="2" destOrd="0" presId="urn:microsoft.com/office/officeart/2005/8/layout/vList3"/>
    <dgm:cxn modelId="{5A66EB75-E8CE-4AB9-BC18-FEE50632C06F}" type="presParOf" srcId="{2767FAE2-C1D4-4B2A-A599-058C2765E90A}" destId="{DAC7C9EA-3FA2-4FD0-BBAE-F51F359329D5}" srcOrd="0" destOrd="0" presId="urn:microsoft.com/office/officeart/2005/8/layout/vList3"/>
    <dgm:cxn modelId="{6BE37A4B-DB87-44DC-A5EB-791D9A98E7F8}" type="presParOf" srcId="{2767FAE2-C1D4-4B2A-A599-058C2765E90A}" destId="{F72B423F-0D13-44A0-81B3-6ACD7C27043A}" srcOrd="1" destOrd="0" presId="urn:microsoft.com/office/officeart/2005/8/layout/vList3"/>
    <dgm:cxn modelId="{9ADA56AA-71E2-400D-8A33-0F164812A8D0}" type="presParOf" srcId="{22450702-1544-4AF7-AD43-BB6F50C93148}" destId="{713A0320-F3BA-491B-8D5A-D15D6B2D5421}" srcOrd="3" destOrd="0" presId="urn:microsoft.com/office/officeart/2005/8/layout/vList3"/>
    <dgm:cxn modelId="{432946E9-C009-426D-8508-DFAE29AF42FE}" type="presParOf" srcId="{22450702-1544-4AF7-AD43-BB6F50C93148}" destId="{2B79C732-4C21-4412-AB7A-38DEF536782F}" srcOrd="4" destOrd="0" presId="urn:microsoft.com/office/officeart/2005/8/layout/vList3"/>
    <dgm:cxn modelId="{B5F762A9-1946-4C2A-B25C-66F1BE39922C}" type="presParOf" srcId="{2B79C732-4C21-4412-AB7A-38DEF536782F}" destId="{C51BC5E6-EE5E-4E5C-97A0-B5E0E6C65B51}" srcOrd="0" destOrd="0" presId="urn:microsoft.com/office/officeart/2005/8/layout/vList3"/>
    <dgm:cxn modelId="{C2F44A98-6728-40F2-9AE0-3225C545D031}" type="presParOf" srcId="{2B79C732-4C21-4412-AB7A-38DEF536782F}" destId="{4175C46A-418B-44F5-99F9-0956D9DAF22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3133E-F832-4060-BD17-DE9987E1665E}">
      <dsp:nvSpPr>
        <dsp:cNvPr id="0" name=""/>
        <dsp:cNvSpPr/>
      </dsp:nvSpPr>
      <dsp:spPr>
        <a:xfrm rot="10800000">
          <a:off x="600097" y="351"/>
          <a:ext cx="1948605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Use Case Diagrams and Subsystems</a:t>
          </a:r>
        </a:p>
      </dsp:txBody>
      <dsp:txXfrm rot="10800000">
        <a:off x="709380" y="351"/>
        <a:ext cx="1839322" cy="437131"/>
      </dsp:txXfrm>
    </dsp:sp>
    <dsp:sp modelId="{7151F00B-3C17-4A9E-9633-5FF0719DD5D5}">
      <dsp:nvSpPr>
        <dsp:cNvPr id="0" name=""/>
        <dsp:cNvSpPr/>
      </dsp:nvSpPr>
      <dsp:spPr>
        <a:xfrm>
          <a:off x="381531" y="351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B423F-0D13-44A0-81B3-6ACD7C27043A}">
      <dsp:nvSpPr>
        <dsp:cNvPr id="0" name=""/>
        <dsp:cNvSpPr/>
      </dsp:nvSpPr>
      <dsp:spPr>
        <a:xfrm rot="10800000">
          <a:off x="600097" y="567969"/>
          <a:ext cx="1948605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Cost-Benefit Analysis</a:t>
          </a:r>
        </a:p>
      </dsp:txBody>
      <dsp:txXfrm rot="10800000">
        <a:off x="709380" y="567969"/>
        <a:ext cx="1839322" cy="437131"/>
      </dsp:txXfrm>
    </dsp:sp>
    <dsp:sp modelId="{DAC7C9EA-3FA2-4FD0-BBAE-F51F359329D5}">
      <dsp:nvSpPr>
        <dsp:cNvPr id="0" name=""/>
        <dsp:cNvSpPr/>
      </dsp:nvSpPr>
      <dsp:spPr>
        <a:xfrm>
          <a:off x="381531" y="567969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5C46A-418B-44F5-99F9-0956D9DAF22E}">
      <dsp:nvSpPr>
        <dsp:cNvPr id="0" name=""/>
        <dsp:cNvSpPr/>
      </dsp:nvSpPr>
      <dsp:spPr>
        <a:xfrm rot="10800000">
          <a:off x="600097" y="1135588"/>
          <a:ext cx="1948605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Feasibility Study</a:t>
          </a:r>
        </a:p>
      </dsp:txBody>
      <dsp:txXfrm rot="10800000">
        <a:off x="709380" y="1135588"/>
        <a:ext cx="1839322" cy="437131"/>
      </dsp:txXfrm>
    </dsp:sp>
    <dsp:sp modelId="{C51BC5E6-EE5E-4E5C-97A0-B5E0E6C65B51}">
      <dsp:nvSpPr>
        <dsp:cNvPr id="0" name=""/>
        <dsp:cNvSpPr/>
      </dsp:nvSpPr>
      <dsp:spPr>
        <a:xfrm>
          <a:off x="381531" y="1135588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3133E-F832-4060-BD17-DE9987E1665E}">
      <dsp:nvSpPr>
        <dsp:cNvPr id="0" name=""/>
        <dsp:cNvSpPr/>
      </dsp:nvSpPr>
      <dsp:spPr>
        <a:xfrm rot="10800000">
          <a:off x="547338" y="351"/>
          <a:ext cx="2018950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Software Development Life Cycle</a:t>
          </a:r>
        </a:p>
      </dsp:txBody>
      <dsp:txXfrm rot="10800000">
        <a:off x="656621" y="351"/>
        <a:ext cx="1909667" cy="437131"/>
      </dsp:txXfrm>
    </dsp:sp>
    <dsp:sp modelId="{7151F00B-3C17-4A9E-9633-5FF0719DD5D5}">
      <dsp:nvSpPr>
        <dsp:cNvPr id="0" name=""/>
        <dsp:cNvSpPr/>
      </dsp:nvSpPr>
      <dsp:spPr>
        <a:xfrm>
          <a:off x="363945" y="351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B423F-0D13-44A0-81B3-6ACD7C27043A}">
      <dsp:nvSpPr>
        <dsp:cNvPr id="0" name=""/>
        <dsp:cNvSpPr/>
      </dsp:nvSpPr>
      <dsp:spPr>
        <a:xfrm rot="10800000">
          <a:off x="557130" y="567969"/>
          <a:ext cx="2005894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Flow Diagrams</a:t>
          </a:r>
        </a:p>
      </dsp:txBody>
      <dsp:txXfrm rot="10800000">
        <a:off x="666413" y="567969"/>
        <a:ext cx="1896611" cy="437131"/>
      </dsp:txXfrm>
    </dsp:sp>
    <dsp:sp modelId="{DAC7C9EA-3FA2-4FD0-BBAE-F51F359329D5}">
      <dsp:nvSpPr>
        <dsp:cNvPr id="0" name=""/>
        <dsp:cNvSpPr/>
      </dsp:nvSpPr>
      <dsp:spPr>
        <a:xfrm>
          <a:off x="367209" y="567969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75C46A-418B-44F5-99F9-0956D9DAF22E}">
      <dsp:nvSpPr>
        <dsp:cNvPr id="0" name=""/>
        <dsp:cNvSpPr/>
      </dsp:nvSpPr>
      <dsp:spPr>
        <a:xfrm rot="10800000">
          <a:off x="568120" y="1135588"/>
          <a:ext cx="1991241" cy="43713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763" tIns="45720" rIns="85344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Advanced MySQL Queries</a:t>
          </a:r>
        </a:p>
      </dsp:txBody>
      <dsp:txXfrm rot="10800000">
        <a:off x="677403" y="1135588"/>
        <a:ext cx="1881958" cy="437131"/>
      </dsp:txXfrm>
    </dsp:sp>
    <dsp:sp modelId="{C51BC5E6-EE5E-4E5C-97A0-B5E0E6C65B51}">
      <dsp:nvSpPr>
        <dsp:cNvPr id="0" name=""/>
        <dsp:cNvSpPr/>
      </dsp:nvSpPr>
      <dsp:spPr>
        <a:xfrm>
          <a:off x="370872" y="1135588"/>
          <a:ext cx="437131" cy="437131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a8aea4ce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a8aea4ce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867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a8aea4ce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a8aea4ce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785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4a8aea4ce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4a8aea4ce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4a8aea4cee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4a8aea4cee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77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4a8aea4ce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4a8aea4ce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a8aea4ce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a8aea4ce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5222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4a8aea4ce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4a8aea4ce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945adaef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945adaef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3ce2af5b7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3ce2af5b7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4a8aea4ce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24a8aea4ce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945adaef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945adaef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945adaef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945adaef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a8aea4ce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a8aea4ce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a8aea4ce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a8aea4ce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88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4a8aea4ce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4a8aea4ce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416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4a8aea4ce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4a8aea4ce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08750" y="1202685"/>
            <a:ext cx="4326600" cy="22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08663" y="3559536"/>
            <a:ext cx="4326600" cy="444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2" hasCustomPrompt="1"/>
          </p:nvPr>
        </p:nvSpPr>
        <p:spPr>
          <a:xfrm>
            <a:off x="7064425" y="539500"/>
            <a:ext cx="1357200" cy="409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8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" name="Google Shape;12;p2"/>
          <p:cNvSpPr/>
          <p:nvPr/>
        </p:nvSpPr>
        <p:spPr>
          <a:xfrm>
            <a:off x="0" y="241450"/>
            <a:ext cx="2913300" cy="5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115325" y="3037150"/>
            <a:ext cx="980100" cy="21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722375" y="3569600"/>
            <a:ext cx="23796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>
            <a:spLocks noGrp="1"/>
          </p:cNvSpPr>
          <p:nvPr>
            <p:ph type="pic" idx="2"/>
          </p:nvPr>
        </p:nvSpPr>
        <p:spPr>
          <a:xfrm>
            <a:off x="722375" y="1183100"/>
            <a:ext cx="2379600" cy="23310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2" name="Google Shape;122;p15"/>
          <p:cNvSpPr>
            <a:spLocks noGrp="1"/>
          </p:cNvSpPr>
          <p:nvPr>
            <p:ph type="pic" idx="3"/>
          </p:nvPr>
        </p:nvSpPr>
        <p:spPr>
          <a:xfrm>
            <a:off x="3382212" y="1183100"/>
            <a:ext cx="2379600" cy="34209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3" name="Google Shape;123;p15"/>
          <p:cNvSpPr>
            <a:spLocks noGrp="1"/>
          </p:cNvSpPr>
          <p:nvPr>
            <p:ph type="pic" idx="4"/>
          </p:nvPr>
        </p:nvSpPr>
        <p:spPr>
          <a:xfrm>
            <a:off x="6042024" y="1183100"/>
            <a:ext cx="2379600" cy="34209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24" name="Google Shape;124;p15"/>
          <p:cNvSpPr/>
          <p:nvPr/>
        </p:nvSpPr>
        <p:spPr>
          <a:xfrm>
            <a:off x="0" y="2227700"/>
            <a:ext cx="4386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5" name="Google Shape;125;p15"/>
          <p:cNvCxnSpPr>
            <a:stCxn id="124" idx="0"/>
            <a:endCxn id="124" idx="2"/>
          </p:cNvCxnSpPr>
          <p:nvPr/>
        </p:nvCxnSpPr>
        <p:spPr>
          <a:xfrm>
            <a:off x="219300" y="2227700"/>
            <a:ext cx="0" cy="291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/>
          <p:nvPr/>
        </p:nvSpPr>
        <p:spPr>
          <a:xfrm rot="-5400000" flipH="1">
            <a:off x="8103050" y="0"/>
            <a:ext cx="1041000" cy="10410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 rot="-5400000">
            <a:off x="7779225" y="1579800"/>
            <a:ext cx="23679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15"/>
          <p:cNvCxnSpPr/>
          <p:nvPr/>
        </p:nvCxnSpPr>
        <p:spPr>
          <a:xfrm rot="10800000">
            <a:off x="8963175" y="5650"/>
            <a:ext cx="0" cy="484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>
            <a:off x="802110" y="2887848"/>
            <a:ext cx="24411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2"/>
          </p:nvPr>
        </p:nvSpPr>
        <p:spPr>
          <a:xfrm>
            <a:off x="3351450" y="2887848"/>
            <a:ext cx="24411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3"/>
          </p:nvPr>
        </p:nvSpPr>
        <p:spPr>
          <a:xfrm>
            <a:off x="5900790" y="2887848"/>
            <a:ext cx="24411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4"/>
          </p:nvPr>
        </p:nvSpPr>
        <p:spPr>
          <a:xfrm>
            <a:off x="802110" y="2619150"/>
            <a:ext cx="24411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5"/>
          </p:nvPr>
        </p:nvSpPr>
        <p:spPr>
          <a:xfrm>
            <a:off x="3351450" y="2619150"/>
            <a:ext cx="24411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6"/>
          </p:nvPr>
        </p:nvSpPr>
        <p:spPr>
          <a:xfrm>
            <a:off x="5900790" y="2619150"/>
            <a:ext cx="24411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>
            <a:off x="0" y="4100035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 flipH="1">
            <a:off x="959300" y="4594550"/>
            <a:ext cx="2913300" cy="44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 flipH="1">
            <a:off x="8421600" y="3701150"/>
            <a:ext cx="722400" cy="1433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1" name="Google Shape;151;p17"/>
          <p:cNvCxnSpPr>
            <a:stCxn id="149" idx="1"/>
          </p:cNvCxnSpPr>
          <p:nvPr/>
        </p:nvCxnSpPr>
        <p:spPr>
          <a:xfrm rot="10800000">
            <a:off x="-40600" y="4815650"/>
            <a:ext cx="391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/>
          <p:nvPr/>
        </p:nvSpPr>
        <p:spPr>
          <a:xfrm flipH="1">
            <a:off x="7312200" y="0"/>
            <a:ext cx="1831800" cy="44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7"/>
          <p:cNvSpPr/>
          <p:nvPr/>
        </p:nvSpPr>
        <p:spPr>
          <a:xfrm flipH="1">
            <a:off x="355781" y="0"/>
            <a:ext cx="366600" cy="16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4" name="Google Shape;154;p17"/>
          <p:cNvCxnSpPr>
            <a:stCxn id="152" idx="1"/>
            <a:endCxn id="152" idx="3"/>
          </p:cNvCxnSpPr>
          <p:nvPr/>
        </p:nvCxnSpPr>
        <p:spPr>
          <a:xfrm rot="10800000">
            <a:off x="7312200" y="221100"/>
            <a:ext cx="183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1"/>
          </p:nvPr>
        </p:nvSpPr>
        <p:spPr>
          <a:xfrm>
            <a:off x="2664288" y="1337775"/>
            <a:ext cx="4902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2"/>
          </p:nvPr>
        </p:nvSpPr>
        <p:spPr>
          <a:xfrm>
            <a:off x="2664288" y="1866975"/>
            <a:ext cx="49029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3"/>
          </p:nvPr>
        </p:nvSpPr>
        <p:spPr>
          <a:xfrm>
            <a:off x="2664288" y="2462725"/>
            <a:ext cx="4902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ubTitle" idx="4"/>
          </p:nvPr>
        </p:nvSpPr>
        <p:spPr>
          <a:xfrm>
            <a:off x="2664288" y="2991925"/>
            <a:ext cx="49029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5"/>
          </p:nvPr>
        </p:nvSpPr>
        <p:spPr>
          <a:xfrm>
            <a:off x="2664288" y="3587675"/>
            <a:ext cx="4902900" cy="5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6"/>
          </p:nvPr>
        </p:nvSpPr>
        <p:spPr>
          <a:xfrm>
            <a:off x="2664288" y="4116875"/>
            <a:ext cx="49029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63" name="Google Shape;163;p18"/>
          <p:cNvSpPr/>
          <p:nvPr/>
        </p:nvSpPr>
        <p:spPr>
          <a:xfrm rot="-5400000">
            <a:off x="8103050" y="4102500"/>
            <a:ext cx="1041000" cy="10410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0" y="0"/>
            <a:ext cx="30003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8"/>
          <p:cNvSpPr/>
          <p:nvPr/>
        </p:nvSpPr>
        <p:spPr>
          <a:xfrm rot="-5400000" flipH="1">
            <a:off x="7779275" y="3197100"/>
            <a:ext cx="2367900" cy="3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6" name="Google Shape;166;p18"/>
          <p:cNvCxnSpPr>
            <a:stCxn id="165" idx="1"/>
          </p:cNvCxnSpPr>
          <p:nvPr/>
        </p:nvCxnSpPr>
        <p:spPr>
          <a:xfrm>
            <a:off x="8963225" y="2196450"/>
            <a:ext cx="0" cy="294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" name="Google Shape;167;p18"/>
          <p:cNvSpPr/>
          <p:nvPr/>
        </p:nvSpPr>
        <p:spPr>
          <a:xfrm>
            <a:off x="0" y="2234504"/>
            <a:ext cx="4386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8" name="Google Shape;168;p18"/>
          <p:cNvCxnSpPr>
            <a:stCxn id="167" idx="0"/>
            <a:endCxn id="167" idx="2"/>
          </p:cNvCxnSpPr>
          <p:nvPr/>
        </p:nvCxnSpPr>
        <p:spPr>
          <a:xfrm>
            <a:off x="219300" y="2234504"/>
            <a:ext cx="0" cy="291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"/>
          </p:nvPr>
        </p:nvSpPr>
        <p:spPr>
          <a:xfrm>
            <a:off x="1570260" y="1825073"/>
            <a:ext cx="27465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ubTitle" idx="2"/>
          </p:nvPr>
        </p:nvSpPr>
        <p:spPr>
          <a:xfrm>
            <a:off x="5644145" y="1825073"/>
            <a:ext cx="27465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9"/>
          <p:cNvSpPr txBox="1">
            <a:spLocks noGrp="1"/>
          </p:cNvSpPr>
          <p:nvPr>
            <p:ph type="subTitle" idx="3"/>
          </p:nvPr>
        </p:nvSpPr>
        <p:spPr>
          <a:xfrm>
            <a:off x="1570260" y="1556375"/>
            <a:ext cx="27465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74" name="Google Shape;174;p19"/>
          <p:cNvSpPr txBox="1">
            <a:spLocks noGrp="1"/>
          </p:cNvSpPr>
          <p:nvPr>
            <p:ph type="subTitle" idx="4"/>
          </p:nvPr>
        </p:nvSpPr>
        <p:spPr>
          <a:xfrm>
            <a:off x="5644153" y="1556375"/>
            <a:ext cx="27465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75" name="Google Shape;175;p19"/>
          <p:cNvSpPr txBox="1">
            <a:spLocks noGrp="1"/>
          </p:cNvSpPr>
          <p:nvPr>
            <p:ph type="subTitle" idx="5"/>
          </p:nvPr>
        </p:nvSpPr>
        <p:spPr>
          <a:xfrm>
            <a:off x="1570260" y="3561499"/>
            <a:ext cx="27465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6"/>
          </p:nvPr>
        </p:nvSpPr>
        <p:spPr>
          <a:xfrm>
            <a:off x="5644145" y="3561499"/>
            <a:ext cx="2746500" cy="8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7"/>
          </p:nvPr>
        </p:nvSpPr>
        <p:spPr>
          <a:xfrm>
            <a:off x="1570260" y="3292801"/>
            <a:ext cx="27465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8"/>
          </p:nvPr>
        </p:nvSpPr>
        <p:spPr>
          <a:xfrm>
            <a:off x="5644153" y="3292801"/>
            <a:ext cx="27465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79" name="Google Shape;179;p19"/>
          <p:cNvSpPr/>
          <p:nvPr/>
        </p:nvSpPr>
        <p:spPr>
          <a:xfrm rot="10800000" flipH="1">
            <a:off x="0" y="2228329"/>
            <a:ext cx="5238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9"/>
          <p:cNvSpPr/>
          <p:nvPr/>
        </p:nvSpPr>
        <p:spPr>
          <a:xfrm rot="10800000">
            <a:off x="8102406" y="0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 rot="5400000" flipH="1">
            <a:off x="6657025" y="-1301300"/>
            <a:ext cx="366600" cy="316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" name="Google Shape;182;p19"/>
          <p:cNvCxnSpPr/>
          <p:nvPr/>
        </p:nvCxnSpPr>
        <p:spPr>
          <a:xfrm rot="10800000">
            <a:off x="272250" y="1946431"/>
            <a:ext cx="0" cy="318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19"/>
          <p:cNvSpPr/>
          <p:nvPr/>
        </p:nvSpPr>
        <p:spPr>
          <a:xfrm rot="10800000" flipH="1">
            <a:off x="6230700" y="4864504"/>
            <a:ext cx="2913300" cy="27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subTitle" idx="1"/>
          </p:nvPr>
        </p:nvSpPr>
        <p:spPr>
          <a:xfrm>
            <a:off x="722375" y="1750876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0"/>
          <p:cNvSpPr txBox="1">
            <a:spLocks noGrp="1"/>
          </p:cNvSpPr>
          <p:nvPr>
            <p:ph type="subTitle" idx="2"/>
          </p:nvPr>
        </p:nvSpPr>
        <p:spPr>
          <a:xfrm>
            <a:off x="3445660" y="1750876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subTitle" idx="3"/>
          </p:nvPr>
        </p:nvSpPr>
        <p:spPr>
          <a:xfrm>
            <a:off x="6168920" y="1750876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subTitle" idx="4"/>
          </p:nvPr>
        </p:nvSpPr>
        <p:spPr>
          <a:xfrm>
            <a:off x="722375" y="1482175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0" name="Google Shape;190;p20"/>
          <p:cNvSpPr txBox="1">
            <a:spLocks noGrp="1"/>
          </p:cNvSpPr>
          <p:nvPr>
            <p:ph type="subTitle" idx="5"/>
          </p:nvPr>
        </p:nvSpPr>
        <p:spPr>
          <a:xfrm>
            <a:off x="3445660" y="1482175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subTitle" idx="6"/>
          </p:nvPr>
        </p:nvSpPr>
        <p:spPr>
          <a:xfrm>
            <a:off x="6168920" y="1482175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2" name="Google Shape;192;p20"/>
          <p:cNvSpPr txBox="1">
            <a:spLocks noGrp="1"/>
          </p:cNvSpPr>
          <p:nvPr>
            <p:ph type="subTitle" idx="7"/>
          </p:nvPr>
        </p:nvSpPr>
        <p:spPr>
          <a:xfrm>
            <a:off x="722375" y="3455350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0"/>
          <p:cNvSpPr txBox="1">
            <a:spLocks noGrp="1"/>
          </p:cNvSpPr>
          <p:nvPr>
            <p:ph type="subTitle" idx="8"/>
          </p:nvPr>
        </p:nvSpPr>
        <p:spPr>
          <a:xfrm>
            <a:off x="3445660" y="3455350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9"/>
          </p:nvPr>
        </p:nvSpPr>
        <p:spPr>
          <a:xfrm>
            <a:off x="6168920" y="3455350"/>
            <a:ext cx="22527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subTitle" idx="13"/>
          </p:nvPr>
        </p:nvSpPr>
        <p:spPr>
          <a:xfrm>
            <a:off x="722375" y="3186649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14"/>
          </p:nvPr>
        </p:nvSpPr>
        <p:spPr>
          <a:xfrm>
            <a:off x="3445660" y="3186649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subTitle" idx="15"/>
          </p:nvPr>
        </p:nvSpPr>
        <p:spPr>
          <a:xfrm>
            <a:off x="6168920" y="3186649"/>
            <a:ext cx="22527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198" name="Google Shape;198;p20"/>
          <p:cNvSpPr/>
          <p:nvPr/>
        </p:nvSpPr>
        <p:spPr>
          <a:xfrm rot="10800000">
            <a:off x="8613302" y="2228329"/>
            <a:ext cx="5307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0"/>
          <p:cNvSpPr/>
          <p:nvPr/>
        </p:nvSpPr>
        <p:spPr>
          <a:xfrm rot="10800000" flipH="1">
            <a:off x="0" y="0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0"/>
          <p:cNvSpPr/>
          <p:nvPr/>
        </p:nvSpPr>
        <p:spPr>
          <a:xfrm rot="10800000">
            <a:off x="0" y="4764302"/>
            <a:ext cx="2913300" cy="37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0"/>
          <p:cNvSpPr/>
          <p:nvPr/>
        </p:nvSpPr>
        <p:spPr>
          <a:xfrm rot="10800000">
            <a:off x="7649706" y="194231"/>
            <a:ext cx="1494300" cy="3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20"/>
          <p:cNvCxnSpPr/>
          <p:nvPr/>
        </p:nvCxnSpPr>
        <p:spPr>
          <a:xfrm rot="10800000">
            <a:off x="8878656" y="1953235"/>
            <a:ext cx="0" cy="318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Google Shape;203;p20"/>
          <p:cNvCxnSpPr/>
          <p:nvPr/>
        </p:nvCxnSpPr>
        <p:spPr>
          <a:xfrm rot="10800000" flipH="1">
            <a:off x="350931" y="5706"/>
            <a:ext cx="3000" cy="260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20"/>
          <p:cNvSpPr/>
          <p:nvPr/>
        </p:nvSpPr>
        <p:spPr>
          <a:xfrm rot="10800000">
            <a:off x="170631" y="780206"/>
            <a:ext cx="3666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/>
          <p:nvPr/>
        </p:nvSpPr>
        <p:spPr>
          <a:xfrm>
            <a:off x="0" y="4100035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3"/>
          <p:cNvSpPr/>
          <p:nvPr/>
        </p:nvSpPr>
        <p:spPr>
          <a:xfrm flipH="1">
            <a:off x="809625" y="4594550"/>
            <a:ext cx="2913300" cy="44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3"/>
          <p:cNvSpPr/>
          <p:nvPr/>
        </p:nvSpPr>
        <p:spPr>
          <a:xfrm flipH="1">
            <a:off x="8421625" y="442200"/>
            <a:ext cx="722400" cy="143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6" name="Google Shape;216;p23"/>
          <p:cNvCxnSpPr>
            <a:stCxn id="214" idx="1"/>
          </p:cNvCxnSpPr>
          <p:nvPr/>
        </p:nvCxnSpPr>
        <p:spPr>
          <a:xfrm rot="10800000">
            <a:off x="-190275" y="4815650"/>
            <a:ext cx="3913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3"/>
          <p:cNvSpPr/>
          <p:nvPr/>
        </p:nvSpPr>
        <p:spPr>
          <a:xfrm flipH="1">
            <a:off x="7312200" y="4594550"/>
            <a:ext cx="1831800" cy="44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3"/>
          <p:cNvSpPr/>
          <p:nvPr/>
        </p:nvSpPr>
        <p:spPr>
          <a:xfrm flipH="1">
            <a:off x="355781" y="0"/>
            <a:ext cx="366600" cy="16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9" name="Google Shape;219;p23"/>
          <p:cNvCxnSpPr>
            <a:stCxn id="217" idx="1"/>
            <a:endCxn id="217" idx="3"/>
          </p:cNvCxnSpPr>
          <p:nvPr/>
        </p:nvCxnSpPr>
        <p:spPr>
          <a:xfrm rot="10800000">
            <a:off x="7312200" y="4815650"/>
            <a:ext cx="1831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/>
          <p:nvPr/>
        </p:nvSpPr>
        <p:spPr>
          <a:xfrm rot="-5400000">
            <a:off x="8421625" y="4421100"/>
            <a:ext cx="722400" cy="722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0" y="0"/>
            <a:ext cx="3000300" cy="53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4"/>
          <p:cNvSpPr/>
          <p:nvPr/>
        </p:nvSpPr>
        <p:spPr>
          <a:xfrm rot="-5400000" flipH="1">
            <a:off x="7779275" y="3197100"/>
            <a:ext cx="23679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24"/>
          <p:cNvCxnSpPr>
            <a:stCxn id="223" idx="1"/>
          </p:cNvCxnSpPr>
          <p:nvPr/>
        </p:nvCxnSpPr>
        <p:spPr>
          <a:xfrm>
            <a:off x="8963225" y="2196450"/>
            <a:ext cx="0" cy="2941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24"/>
          <p:cNvSpPr/>
          <p:nvPr/>
        </p:nvSpPr>
        <p:spPr>
          <a:xfrm>
            <a:off x="0" y="2234504"/>
            <a:ext cx="4386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24"/>
          <p:cNvCxnSpPr>
            <a:stCxn id="225" idx="0"/>
            <a:endCxn id="225" idx="2"/>
          </p:cNvCxnSpPr>
          <p:nvPr/>
        </p:nvCxnSpPr>
        <p:spPr>
          <a:xfrm>
            <a:off x="219300" y="2234504"/>
            <a:ext cx="0" cy="291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4"/>
          <p:cNvSpPr/>
          <p:nvPr/>
        </p:nvSpPr>
        <p:spPr>
          <a:xfrm>
            <a:off x="7796900" y="0"/>
            <a:ext cx="1349700" cy="2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11650" y="2238880"/>
            <a:ext cx="3920700" cy="16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745975" y="1254425"/>
            <a:ext cx="1245900" cy="893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/>
          <p:nvPr/>
        </p:nvSpPr>
        <p:spPr>
          <a:xfrm>
            <a:off x="0" y="241450"/>
            <a:ext cx="2913300" cy="5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8;p3"/>
          <p:cNvCxnSpPr/>
          <p:nvPr/>
        </p:nvCxnSpPr>
        <p:spPr>
          <a:xfrm rot="10800000">
            <a:off x="-203124" y="539500"/>
            <a:ext cx="3129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1479063" y="3071600"/>
            <a:ext cx="24429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222038" y="3071600"/>
            <a:ext cx="2442900" cy="10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1479063" y="2544550"/>
            <a:ext cx="24429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5222038" y="2544550"/>
            <a:ext cx="24429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0" y="0"/>
            <a:ext cx="7224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8102406" y="4100035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6230700" y="0"/>
            <a:ext cx="2913300" cy="52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606775" y="2715125"/>
            <a:ext cx="366600" cy="163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496750" y="0"/>
            <a:ext cx="0" cy="318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 flipH="1">
            <a:off x="8790075" y="2526625"/>
            <a:ext cx="3000" cy="2602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5"/>
          <p:cNvSpPr/>
          <p:nvPr/>
        </p:nvSpPr>
        <p:spPr>
          <a:xfrm>
            <a:off x="0" y="4604000"/>
            <a:ext cx="1494300" cy="3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070125" y="539500"/>
            <a:ext cx="4351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4070125" y="1896000"/>
            <a:ext cx="4351500" cy="20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722375" y="539500"/>
            <a:ext cx="2827200" cy="40644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53" name="Google Shape;53;p7"/>
          <p:cNvSpPr/>
          <p:nvPr/>
        </p:nvSpPr>
        <p:spPr>
          <a:xfrm>
            <a:off x="8421625" y="0"/>
            <a:ext cx="4353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 rot="-5400000">
            <a:off x="7352250" y="3353250"/>
            <a:ext cx="6702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7"/>
          <p:cNvCxnSpPr>
            <a:stCxn id="54" idx="2"/>
            <a:endCxn id="54" idx="0"/>
          </p:cNvCxnSpPr>
          <p:nvPr/>
        </p:nvCxnSpPr>
        <p:spPr>
          <a:xfrm rot="10800000">
            <a:off x="6230700" y="4809900"/>
            <a:ext cx="2913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7"/>
          <p:cNvCxnSpPr/>
          <p:nvPr/>
        </p:nvCxnSpPr>
        <p:spPr>
          <a:xfrm>
            <a:off x="8648125" y="0"/>
            <a:ext cx="0" cy="5203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265750" y="960600"/>
            <a:ext cx="4612500" cy="32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8286750" y="837550"/>
            <a:ext cx="7074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flipH="1">
            <a:off x="6367800" y="2364825"/>
            <a:ext cx="2776200" cy="2776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0" y="241450"/>
            <a:ext cx="2913300" cy="5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390725" y="2227725"/>
            <a:ext cx="9225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3989250" y="4604000"/>
            <a:ext cx="2913300" cy="393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8"/>
          <p:cNvCxnSpPr/>
          <p:nvPr/>
        </p:nvCxnSpPr>
        <p:spPr>
          <a:xfrm>
            <a:off x="8560625" y="796607"/>
            <a:ext cx="0" cy="435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8"/>
          <p:cNvCxnSpPr>
            <a:endCxn id="63" idx="1"/>
          </p:cNvCxnSpPr>
          <p:nvPr/>
        </p:nvCxnSpPr>
        <p:spPr>
          <a:xfrm rot="10800000">
            <a:off x="3989250" y="4800500"/>
            <a:ext cx="4571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2549400" y="1631588"/>
            <a:ext cx="40452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2549400" y="22768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 rot="10800000" flipH="1">
            <a:off x="7849225" y="2661536"/>
            <a:ext cx="11448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 rot="10800000">
            <a:off x="6367800" y="-2439"/>
            <a:ext cx="2776200" cy="2776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 rot="10800000" flipH="1">
            <a:off x="0" y="4301036"/>
            <a:ext cx="2913300" cy="5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10800000" flipH="1">
            <a:off x="390725" y="-2450"/>
            <a:ext cx="6774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 rot="10800000" flipH="1">
            <a:off x="5408250" y="141686"/>
            <a:ext cx="1494300" cy="48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4" name="Google Shape;74;p9"/>
          <p:cNvCxnSpPr/>
          <p:nvPr/>
        </p:nvCxnSpPr>
        <p:spPr>
          <a:xfrm rot="10800000">
            <a:off x="8560625" y="-8921"/>
            <a:ext cx="0" cy="435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75;p9"/>
          <p:cNvCxnSpPr/>
          <p:nvPr/>
        </p:nvCxnSpPr>
        <p:spPr>
          <a:xfrm rot="10800000">
            <a:off x="5157725" y="384979"/>
            <a:ext cx="340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76;p9"/>
          <p:cNvCxnSpPr/>
          <p:nvPr/>
        </p:nvCxnSpPr>
        <p:spPr>
          <a:xfrm rot="10800000">
            <a:off x="-20411" y="4604004"/>
            <a:ext cx="340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2" hasCustomPrompt="1"/>
          </p:nvPr>
        </p:nvSpPr>
        <p:spPr>
          <a:xfrm>
            <a:off x="751817" y="1778150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3" hasCustomPrompt="1"/>
          </p:nvPr>
        </p:nvSpPr>
        <p:spPr>
          <a:xfrm>
            <a:off x="751815" y="2705125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4" hasCustomPrompt="1"/>
          </p:nvPr>
        </p:nvSpPr>
        <p:spPr>
          <a:xfrm>
            <a:off x="751813" y="3632100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"/>
          </p:nvPr>
        </p:nvSpPr>
        <p:spPr>
          <a:xfrm>
            <a:off x="1537454" y="1845050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1537438" y="2772025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1537459" y="3699000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7" hasCustomPrompt="1"/>
          </p:nvPr>
        </p:nvSpPr>
        <p:spPr>
          <a:xfrm>
            <a:off x="4830667" y="1778150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8" hasCustomPrompt="1"/>
          </p:nvPr>
        </p:nvSpPr>
        <p:spPr>
          <a:xfrm>
            <a:off x="4830665" y="2705125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4830663" y="3632100"/>
            <a:ext cx="737400" cy="52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5616229" y="1845050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5616213" y="2772025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5616234" y="3699000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800" b="1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8392125" y="2227725"/>
            <a:ext cx="7518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10800000" flipH="1">
            <a:off x="-25" y="0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6230700" y="0"/>
            <a:ext cx="2913300" cy="528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8627325" y="837550"/>
            <a:ext cx="3666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8810625" y="837550"/>
            <a:ext cx="0" cy="4290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3"/>
          <p:cNvCxnSpPr/>
          <p:nvPr/>
        </p:nvCxnSpPr>
        <p:spPr>
          <a:xfrm rot="10800000">
            <a:off x="0" y="4772300"/>
            <a:ext cx="8805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3"/>
          <p:cNvCxnSpPr/>
          <p:nvPr/>
        </p:nvCxnSpPr>
        <p:spPr>
          <a:xfrm rot="10800000">
            <a:off x="0" y="253050"/>
            <a:ext cx="6230700" cy="11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3"/>
          <p:cNvSpPr/>
          <p:nvPr/>
        </p:nvSpPr>
        <p:spPr>
          <a:xfrm>
            <a:off x="0" y="4604000"/>
            <a:ext cx="1494300" cy="33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/>
          <p:nvPr/>
        </p:nvSpPr>
        <p:spPr>
          <a:xfrm rot="5400000">
            <a:off x="2500" y="0"/>
            <a:ext cx="722400" cy="7224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4"/>
          <p:cNvSpPr/>
          <p:nvPr/>
        </p:nvSpPr>
        <p:spPr>
          <a:xfrm>
            <a:off x="8705400" y="2221800"/>
            <a:ext cx="438600" cy="291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" name="Google Shape;113;p14"/>
          <p:cNvCxnSpPr>
            <a:stCxn id="112" idx="0"/>
            <a:endCxn id="112" idx="2"/>
          </p:cNvCxnSpPr>
          <p:nvPr/>
        </p:nvCxnSpPr>
        <p:spPr>
          <a:xfrm>
            <a:off x="8924700" y="2221800"/>
            <a:ext cx="0" cy="2913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4"/>
          <p:cNvSpPr/>
          <p:nvPr/>
        </p:nvSpPr>
        <p:spPr>
          <a:xfrm>
            <a:off x="6078000" y="0"/>
            <a:ext cx="3066000" cy="31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4"/>
          <p:cNvSpPr/>
          <p:nvPr/>
        </p:nvSpPr>
        <p:spPr>
          <a:xfrm>
            <a:off x="0" y="4656900"/>
            <a:ext cx="1494300" cy="48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4"/>
          <p:cNvSpPr/>
          <p:nvPr/>
        </p:nvSpPr>
        <p:spPr>
          <a:xfrm rot="5400000" flipH="1">
            <a:off x="-558300" y="1143375"/>
            <a:ext cx="1483200" cy="36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7" name="Google Shape;117;p14"/>
          <p:cNvCxnSpPr>
            <a:stCxn id="116" idx="1"/>
          </p:cNvCxnSpPr>
          <p:nvPr/>
        </p:nvCxnSpPr>
        <p:spPr>
          <a:xfrm rot="10800000">
            <a:off x="183300" y="5475"/>
            <a:ext cx="0" cy="20628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bhaya Libre"/>
              <a:buNone/>
              <a:defRPr sz="3000" b="1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●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○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Char char="■"/>
              <a:defRPr sz="1200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69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ixabay.com/en/nine-to-five-job-work-station-155175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microsoft.com/office/2007/relationships/hdphoto" Target="../media/hdphoto5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7849225" y="837550"/>
            <a:ext cx="11448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 flipH="1">
            <a:off x="7436125" y="2364825"/>
            <a:ext cx="2776200" cy="2776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 txBox="1">
            <a:spLocks noGrp="1"/>
          </p:cNvSpPr>
          <p:nvPr>
            <p:ph type="ctrTitle"/>
          </p:nvPr>
        </p:nvSpPr>
        <p:spPr>
          <a:xfrm>
            <a:off x="2345425" y="687551"/>
            <a:ext cx="4326600" cy="9768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CAREERTRAIL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41" name="Google Shape;241;p28"/>
          <p:cNvSpPr txBox="1">
            <a:spLocks noGrp="1"/>
          </p:cNvSpPr>
          <p:nvPr>
            <p:ph type="subTitle" idx="1"/>
          </p:nvPr>
        </p:nvSpPr>
        <p:spPr>
          <a:xfrm>
            <a:off x="2345425" y="1465832"/>
            <a:ext cx="4326600" cy="4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 Job Portal</a:t>
            </a:r>
            <a:endParaRPr sz="2000" dirty="0"/>
          </a:p>
        </p:txBody>
      </p:sp>
      <p:cxnSp>
        <p:nvCxnSpPr>
          <p:cNvPr id="242" name="Google Shape;242;p28"/>
          <p:cNvCxnSpPr/>
          <p:nvPr/>
        </p:nvCxnSpPr>
        <p:spPr>
          <a:xfrm>
            <a:off x="0" y="1709132"/>
            <a:ext cx="2245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28"/>
          <p:cNvSpPr txBox="1">
            <a:spLocks noGrp="1"/>
          </p:cNvSpPr>
          <p:nvPr>
            <p:ph type="title" idx="2"/>
          </p:nvPr>
        </p:nvSpPr>
        <p:spPr>
          <a:xfrm>
            <a:off x="7064425" y="539500"/>
            <a:ext cx="1357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</a:t>
            </a:r>
            <a:endParaRPr dirty="0"/>
          </a:p>
        </p:txBody>
      </p:sp>
      <p:sp>
        <p:nvSpPr>
          <p:cNvPr id="244" name="Google Shape;244;p28"/>
          <p:cNvSpPr/>
          <p:nvPr/>
        </p:nvSpPr>
        <p:spPr>
          <a:xfrm>
            <a:off x="6476575" y="4510300"/>
            <a:ext cx="1494300" cy="48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" name="Google Shape;245;p28"/>
          <p:cNvCxnSpPr/>
          <p:nvPr/>
        </p:nvCxnSpPr>
        <p:spPr>
          <a:xfrm>
            <a:off x="8560625" y="796607"/>
            <a:ext cx="0" cy="435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8"/>
          <p:cNvCxnSpPr/>
          <p:nvPr/>
        </p:nvCxnSpPr>
        <p:spPr>
          <a:xfrm rot="10800000">
            <a:off x="5157725" y="4753607"/>
            <a:ext cx="3402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D90A2E-2E58-7000-B0CD-A657AEB0FF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327812" y="2364825"/>
            <a:ext cx="2364042" cy="23640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Study (cont.)</a:t>
            </a:r>
            <a:endParaRPr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ubTitle" idx="1"/>
          </p:nvPr>
        </p:nvSpPr>
        <p:spPr>
          <a:xfrm>
            <a:off x="1938340" y="2606156"/>
            <a:ext cx="2425842" cy="809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Jost" panose="020B0604020202020204" charset="0"/>
                <a:ea typeface="Jost" panose="020B0604020202020204" charset="0"/>
              </a:rPr>
              <a:t>Consider accessibility standards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Jost" panose="020B0604020202020204" charset="0"/>
                <a:ea typeface="Jost" panose="020B0604020202020204" charset="0"/>
              </a:rPr>
              <a:t>Features that cater to a diverse user base.</a:t>
            </a:r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2"/>
          </p:nvPr>
        </p:nvSpPr>
        <p:spPr>
          <a:xfrm>
            <a:off x="4984928" y="2606156"/>
            <a:ext cx="2517308" cy="809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Jost" panose="020B0604020202020204" charset="0"/>
                <a:ea typeface="Jost" panose="020B0604020202020204" charset="0"/>
              </a:rPr>
              <a:t>Identify potential security risks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Jost" panose="020B0604020202020204" charset="0"/>
                <a:ea typeface="Jost" panose="020B0604020202020204" charset="0"/>
              </a:rPr>
              <a:t>Implement secure authentication.</a:t>
            </a:r>
            <a:endParaRPr dirty="0"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4"/>
          </p:nvPr>
        </p:nvSpPr>
        <p:spPr>
          <a:xfrm>
            <a:off x="1908925" y="1904348"/>
            <a:ext cx="2298665" cy="699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haya Libre" panose="020B0604020202020204" charset="0"/>
                <a:cs typeface="Abhaya Libre" panose="020B0604020202020204" charset="0"/>
              </a:rPr>
              <a:t>Accessibility and Inclusivity</a:t>
            </a:r>
            <a:endParaRPr lang="en-US" dirty="0"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5"/>
          </p:nvPr>
        </p:nvSpPr>
        <p:spPr>
          <a:xfrm>
            <a:off x="4897514" y="2077923"/>
            <a:ext cx="2298665" cy="521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effectLst/>
                <a:latin typeface="Abhaya Libre" panose="020B0604020202020204" charset="0"/>
                <a:cs typeface="Abhaya Libre" panose="020B0604020202020204" charset="0"/>
              </a:rPr>
              <a:t>Security Considerations</a:t>
            </a:r>
            <a:endParaRPr dirty="0">
              <a:latin typeface="Abhaya Libre" panose="020B0604020202020204" charset="0"/>
              <a:cs typeface="Abhaya Libre" panose="020B0604020202020204" charset="0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2754245" y="1497464"/>
            <a:ext cx="547442" cy="4155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5802424" y="1497464"/>
            <a:ext cx="547443" cy="4155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34"/>
          <p:cNvGrpSpPr/>
          <p:nvPr/>
        </p:nvGrpSpPr>
        <p:grpSpPr>
          <a:xfrm>
            <a:off x="5910797" y="1555892"/>
            <a:ext cx="272101" cy="287747"/>
            <a:chOff x="-62154300" y="3743950"/>
            <a:chExt cx="318200" cy="317450"/>
          </a:xfrm>
        </p:grpSpPr>
        <p:sp>
          <p:nvSpPr>
            <p:cNvPr id="338" name="Google Shape;338;p34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1" name="Google Shape;341;p34"/>
          <p:cNvGrpSpPr/>
          <p:nvPr/>
        </p:nvGrpSpPr>
        <p:grpSpPr>
          <a:xfrm>
            <a:off x="2898608" y="1568111"/>
            <a:ext cx="259416" cy="274240"/>
            <a:chOff x="1310075" y="3253275"/>
            <a:chExt cx="296950" cy="296150"/>
          </a:xfrm>
        </p:grpSpPr>
        <p:sp>
          <p:nvSpPr>
            <p:cNvPr id="342" name="Google Shape;342;p3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630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7CDECD6-F6AB-1C57-CBEE-4E2DB0016431}"/>
              </a:ext>
            </a:extLst>
          </p:cNvPr>
          <p:cNvSpPr/>
          <p:nvPr/>
        </p:nvSpPr>
        <p:spPr>
          <a:xfrm>
            <a:off x="6951275" y="1417896"/>
            <a:ext cx="742424" cy="530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E4CB7-11AB-5072-6FD8-8E71BD132F63}"/>
              </a:ext>
            </a:extLst>
          </p:cNvPr>
          <p:cNvSpPr/>
          <p:nvPr/>
        </p:nvSpPr>
        <p:spPr>
          <a:xfrm>
            <a:off x="3947047" y="1411807"/>
            <a:ext cx="742424" cy="5304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 &amp; Comparison</a:t>
            </a:r>
            <a:endParaRPr dirty="0">
              <a:solidFill>
                <a:srgbClr val="191919"/>
              </a:solidFill>
            </a:endParaRPr>
          </a:p>
        </p:txBody>
      </p:sp>
      <p:sp>
        <p:nvSpPr>
          <p:cNvPr id="350" name="Google Shape;350;p35"/>
          <p:cNvSpPr txBox="1">
            <a:spLocks noGrp="1"/>
          </p:cNvSpPr>
          <p:nvPr>
            <p:ph type="subTitle" idx="1"/>
          </p:nvPr>
        </p:nvSpPr>
        <p:spPr>
          <a:xfrm>
            <a:off x="722376" y="2410564"/>
            <a:ext cx="2198176" cy="228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Strengths-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Extensive database with a wide range of job listings.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Established brand recognition and user trust.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Weaknesses-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 interface can be complex for new users, not user-friendly.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Limited mobile optimization.</a:t>
            </a:r>
            <a:endParaRPr dirty="0"/>
          </a:p>
        </p:txBody>
      </p:sp>
      <p:sp>
        <p:nvSpPr>
          <p:cNvPr id="351" name="Google Shape;351;p35"/>
          <p:cNvSpPr txBox="1">
            <a:spLocks noGrp="1"/>
          </p:cNvSpPr>
          <p:nvPr>
            <p:ph type="subTitle" idx="2"/>
          </p:nvPr>
        </p:nvSpPr>
        <p:spPr>
          <a:xfrm>
            <a:off x="3129525" y="2417490"/>
            <a:ext cx="2746500" cy="2186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Strengths-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User-friendly interface, especially for mobile users.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Focus on regional job listings.</a:t>
            </a: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Weaknesses-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Smaller job listing database compared to larger competitors.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Limited diversity in industry sectors.</a:t>
            </a:r>
            <a:endParaRPr dirty="0"/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3"/>
          </p:nvPr>
        </p:nvSpPr>
        <p:spPr>
          <a:xfrm>
            <a:off x="1153054" y="2095067"/>
            <a:ext cx="1336819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BDJobs.com</a:t>
            </a:r>
            <a:endParaRPr dirty="0"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4"/>
          </p:nvPr>
        </p:nvSpPr>
        <p:spPr>
          <a:xfrm>
            <a:off x="3650712" y="2149011"/>
            <a:ext cx="1336819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Chakri.com</a:t>
            </a:r>
            <a:endParaRPr dirty="0"/>
          </a:p>
        </p:txBody>
      </p:sp>
      <p:sp>
        <p:nvSpPr>
          <p:cNvPr id="358" name="Google Shape;358;p35"/>
          <p:cNvSpPr/>
          <p:nvPr/>
        </p:nvSpPr>
        <p:spPr>
          <a:xfrm>
            <a:off x="1450252" y="1411807"/>
            <a:ext cx="742424" cy="5304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9731" t="-24099" r="-9731" b="-2409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3948771" y="1406942"/>
            <a:ext cx="740700" cy="530400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132" b="76458" l="4453" r="4007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9628" t="-47991" r="-100108" b="-3248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4" name="Google Shape;384;p35"/>
          <p:cNvCxnSpPr/>
          <p:nvPr/>
        </p:nvCxnSpPr>
        <p:spPr>
          <a:xfrm>
            <a:off x="5041450" y="280000"/>
            <a:ext cx="434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50;p35">
            <a:extLst>
              <a:ext uri="{FF2B5EF4-FFF2-40B4-BE49-F238E27FC236}">
                <a16:creationId xmlns:a16="http://schemas.microsoft.com/office/drawing/2014/main" id="{5E5C0835-4624-8F22-A550-E48731FB542D}"/>
              </a:ext>
            </a:extLst>
          </p:cNvPr>
          <p:cNvSpPr txBox="1">
            <a:spLocks/>
          </p:cNvSpPr>
          <p:nvPr/>
        </p:nvSpPr>
        <p:spPr>
          <a:xfrm>
            <a:off x="6223399" y="2437008"/>
            <a:ext cx="2289980" cy="22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ost"/>
              <a:buNone/>
              <a:defRPr sz="1200" b="0" i="0" u="none" strike="noStrike" cap="none">
                <a:solidFill>
                  <a:schemeClr val="dk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dirty="0"/>
              <a:t>Strengths-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Strong brand association with a leading newspaper.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User engagement through editorial content.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/>
            <a:r>
              <a:rPr lang="en-US" dirty="0"/>
              <a:t>Weaknesses-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Relatively fewer job listings compared to dedicated job portals.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Limited advanced search and filter options.</a:t>
            </a:r>
          </a:p>
        </p:txBody>
      </p:sp>
      <p:sp>
        <p:nvSpPr>
          <p:cNvPr id="12" name="Google Shape;352;p35">
            <a:extLst>
              <a:ext uri="{FF2B5EF4-FFF2-40B4-BE49-F238E27FC236}">
                <a16:creationId xmlns:a16="http://schemas.microsoft.com/office/drawing/2014/main" id="{45CDB338-4277-2278-608F-BCD2318E64BF}"/>
              </a:ext>
            </a:extLst>
          </p:cNvPr>
          <p:cNvSpPr txBox="1">
            <a:spLocks/>
          </p:cNvSpPr>
          <p:nvPr/>
        </p:nvSpPr>
        <p:spPr>
          <a:xfrm>
            <a:off x="6223398" y="2168310"/>
            <a:ext cx="1860729" cy="3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/>
              <a:t>Prothom Alo Jobs</a:t>
            </a:r>
          </a:p>
        </p:txBody>
      </p:sp>
      <p:sp>
        <p:nvSpPr>
          <p:cNvPr id="13" name="Google Shape;358;p35">
            <a:extLst>
              <a:ext uri="{FF2B5EF4-FFF2-40B4-BE49-F238E27FC236}">
                <a16:creationId xmlns:a16="http://schemas.microsoft.com/office/drawing/2014/main" id="{E8D121A7-12C8-352A-0DA3-E7C9A4257153}"/>
              </a:ext>
            </a:extLst>
          </p:cNvPr>
          <p:cNvSpPr/>
          <p:nvPr/>
        </p:nvSpPr>
        <p:spPr>
          <a:xfrm>
            <a:off x="6951275" y="1438251"/>
            <a:ext cx="742424" cy="530400"/>
          </a:xfrm>
          <a:prstGeom prst="rect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22935" y1="33789" x2="22935" y2="33789"/>
                          <a14:foregroundMark x1="36087" y1="21289" x2="36087" y2="21289"/>
                          <a14:foregroundMark x1="62174" y1="19922" x2="62174" y2="19922"/>
                          <a14:foregroundMark x1="73478" y1="36523" x2="73478" y2="36523"/>
                          <a14:foregroundMark x1="49130" y1="19922" x2="49130" y2="19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32" t="-886" b="6790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3569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Analysis</a:t>
            </a:r>
            <a:endParaRPr dirty="0">
              <a:solidFill>
                <a:srgbClr val="191919"/>
              </a:solidFill>
            </a:endParaRPr>
          </a:p>
        </p:txBody>
      </p:sp>
      <p:sp>
        <p:nvSpPr>
          <p:cNvPr id="352" name="Google Shape;352;p35"/>
          <p:cNvSpPr txBox="1">
            <a:spLocks noGrp="1"/>
          </p:cNvSpPr>
          <p:nvPr>
            <p:ph type="subTitle" idx="3"/>
          </p:nvPr>
        </p:nvSpPr>
        <p:spPr>
          <a:xfrm>
            <a:off x="1628446" y="1683110"/>
            <a:ext cx="2407526" cy="447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Saturation Risk</a:t>
            </a:r>
            <a:endParaRPr dirty="0"/>
          </a:p>
        </p:txBody>
      </p:sp>
      <p:sp>
        <p:nvSpPr>
          <p:cNvPr id="353" name="Google Shape;353;p35"/>
          <p:cNvSpPr txBox="1">
            <a:spLocks noGrp="1"/>
          </p:cNvSpPr>
          <p:nvPr>
            <p:ph type="subTitle" idx="4"/>
          </p:nvPr>
        </p:nvSpPr>
        <p:spPr>
          <a:xfrm>
            <a:off x="5722940" y="1683420"/>
            <a:ext cx="2667705" cy="4479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Technological Challenges</a:t>
            </a:r>
            <a:endParaRPr dirty="0"/>
          </a:p>
        </p:txBody>
      </p:sp>
      <p:sp>
        <p:nvSpPr>
          <p:cNvPr id="356" name="Google Shape;356;p35"/>
          <p:cNvSpPr txBox="1">
            <a:spLocks noGrp="1"/>
          </p:cNvSpPr>
          <p:nvPr>
            <p:ph type="subTitle" idx="7"/>
          </p:nvPr>
        </p:nvSpPr>
        <p:spPr>
          <a:xfrm>
            <a:off x="1603268" y="3641357"/>
            <a:ext cx="3239596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Adoption 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Engagement</a:t>
            </a:r>
            <a:endParaRPr dirty="0"/>
          </a:p>
        </p:txBody>
      </p:sp>
      <p:sp>
        <p:nvSpPr>
          <p:cNvPr id="357" name="Google Shape;357;p35"/>
          <p:cNvSpPr txBox="1">
            <a:spLocks noGrp="1"/>
          </p:cNvSpPr>
          <p:nvPr>
            <p:ph type="subTitle" idx="8"/>
          </p:nvPr>
        </p:nvSpPr>
        <p:spPr>
          <a:xfrm>
            <a:off x="5710799" y="3483147"/>
            <a:ext cx="2746500" cy="37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Brand Establishment</a:t>
            </a:r>
            <a:endParaRPr dirty="0"/>
          </a:p>
        </p:txBody>
      </p:sp>
      <p:sp>
        <p:nvSpPr>
          <p:cNvPr id="358" name="Google Shape;358;p35"/>
          <p:cNvSpPr/>
          <p:nvPr/>
        </p:nvSpPr>
        <p:spPr>
          <a:xfrm>
            <a:off x="753347" y="1641870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5"/>
          <p:cNvSpPr/>
          <p:nvPr/>
        </p:nvSpPr>
        <p:spPr>
          <a:xfrm>
            <a:off x="4820847" y="1641870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5"/>
          <p:cNvSpPr/>
          <p:nvPr/>
        </p:nvSpPr>
        <p:spPr>
          <a:xfrm>
            <a:off x="753347" y="3376785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5"/>
          <p:cNvSpPr/>
          <p:nvPr/>
        </p:nvSpPr>
        <p:spPr>
          <a:xfrm>
            <a:off x="4820847" y="3376785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5"/>
          <p:cNvSpPr/>
          <p:nvPr/>
        </p:nvSpPr>
        <p:spPr>
          <a:xfrm>
            <a:off x="5007589" y="1724352"/>
            <a:ext cx="367261" cy="365438"/>
          </a:xfrm>
          <a:custGeom>
            <a:avLst/>
            <a:gdLst/>
            <a:ahLst/>
            <a:cxnLst/>
            <a:rect l="l" t="t" r="r" b="b"/>
            <a:pathLst>
              <a:path w="12697" h="12634" extrusionOk="0">
                <a:moveTo>
                  <a:pt x="11437" y="819"/>
                </a:moveTo>
                <a:cubicBezTo>
                  <a:pt x="11657" y="819"/>
                  <a:pt x="11815" y="1040"/>
                  <a:pt x="11815" y="1260"/>
                </a:cubicBezTo>
                <a:cubicBezTo>
                  <a:pt x="11815" y="1512"/>
                  <a:pt x="11657" y="1670"/>
                  <a:pt x="11437" y="1670"/>
                </a:cubicBezTo>
                <a:lnTo>
                  <a:pt x="1229" y="1670"/>
                </a:lnTo>
                <a:cubicBezTo>
                  <a:pt x="1009" y="1670"/>
                  <a:pt x="788" y="1449"/>
                  <a:pt x="788" y="1260"/>
                </a:cubicBezTo>
                <a:cubicBezTo>
                  <a:pt x="788" y="1071"/>
                  <a:pt x="1009" y="819"/>
                  <a:pt x="1229" y="819"/>
                </a:cubicBezTo>
                <a:close/>
                <a:moveTo>
                  <a:pt x="8790" y="3277"/>
                </a:moveTo>
                <a:cubicBezTo>
                  <a:pt x="9042" y="3277"/>
                  <a:pt x="9200" y="3466"/>
                  <a:pt x="9200" y="3655"/>
                </a:cubicBezTo>
                <a:lnTo>
                  <a:pt x="9200" y="5356"/>
                </a:lnTo>
                <a:lnTo>
                  <a:pt x="9232" y="5356"/>
                </a:lnTo>
                <a:cubicBezTo>
                  <a:pt x="9232" y="5608"/>
                  <a:pt x="9042" y="5765"/>
                  <a:pt x="8822" y="5765"/>
                </a:cubicBezTo>
                <a:cubicBezTo>
                  <a:pt x="8633" y="5765"/>
                  <a:pt x="8412" y="5545"/>
                  <a:pt x="8412" y="5356"/>
                </a:cubicBezTo>
                <a:lnTo>
                  <a:pt x="8412" y="4694"/>
                </a:lnTo>
                <a:lnTo>
                  <a:pt x="6617" y="6459"/>
                </a:lnTo>
                <a:cubicBezTo>
                  <a:pt x="6538" y="6537"/>
                  <a:pt x="6435" y="6577"/>
                  <a:pt x="6333" y="6577"/>
                </a:cubicBezTo>
                <a:cubicBezTo>
                  <a:pt x="6231" y="6577"/>
                  <a:pt x="6128" y="6537"/>
                  <a:pt x="6050" y="6459"/>
                </a:cubicBezTo>
                <a:lnTo>
                  <a:pt x="5482" y="5923"/>
                </a:lnTo>
                <a:lnTo>
                  <a:pt x="4096" y="7278"/>
                </a:lnTo>
                <a:cubicBezTo>
                  <a:pt x="4033" y="7356"/>
                  <a:pt x="3931" y="7396"/>
                  <a:pt x="3824" y="7396"/>
                </a:cubicBezTo>
                <a:cubicBezTo>
                  <a:pt x="3718" y="7396"/>
                  <a:pt x="3608" y="7356"/>
                  <a:pt x="3529" y="7278"/>
                </a:cubicBezTo>
                <a:cubicBezTo>
                  <a:pt x="3372" y="7120"/>
                  <a:pt x="3372" y="6868"/>
                  <a:pt x="3529" y="6711"/>
                </a:cubicBezTo>
                <a:lnTo>
                  <a:pt x="5167" y="5041"/>
                </a:lnTo>
                <a:cubicBezTo>
                  <a:pt x="5246" y="4962"/>
                  <a:pt x="5356" y="4923"/>
                  <a:pt x="5467" y="4923"/>
                </a:cubicBezTo>
                <a:cubicBezTo>
                  <a:pt x="5577" y="4923"/>
                  <a:pt x="5687" y="4962"/>
                  <a:pt x="5766" y="5041"/>
                </a:cubicBezTo>
                <a:lnTo>
                  <a:pt x="6302" y="5608"/>
                </a:lnTo>
                <a:lnTo>
                  <a:pt x="7814" y="4096"/>
                </a:lnTo>
                <a:lnTo>
                  <a:pt x="7152" y="4096"/>
                </a:lnTo>
                <a:cubicBezTo>
                  <a:pt x="6900" y="4096"/>
                  <a:pt x="6743" y="3907"/>
                  <a:pt x="6743" y="3655"/>
                </a:cubicBezTo>
                <a:cubicBezTo>
                  <a:pt x="6743" y="3434"/>
                  <a:pt x="6932" y="3277"/>
                  <a:pt x="7152" y="3277"/>
                </a:cubicBezTo>
                <a:close/>
                <a:moveTo>
                  <a:pt x="6302" y="11058"/>
                </a:moveTo>
                <a:cubicBezTo>
                  <a:pt x="6554" y="11058"/>
                  <a:pt x="6743" y="11279"/>
                  <a:pt x="6743" y="11468"/>
                </a:cubicBezTo>
                <a:cubicBezTo>
                  <a:pt x="6743" y="11657"/>
                  <a:pt x="6554" y="11846"/>
                  <a:pt x="6302" y="11846"/>
                </a:cubicBezTo>
                <a:cubicBezTo>
                  <a:pt x="6081" y="11846"/>
                  <a:pt x="5924" y="11657"/>
                  <a:pt x="5924" y="11468"/>
                </a:cubicBezTo>
                <a:cubicBezTo>
                  <a:pt x="5924" y="11279"/>
                  <a:pt x="6113" y="11058"/>
                  <a:pt x="6302" y="11058"/>
                </a:cubicBezTo>
                <a:close/>
                <a:moveTo>
                  <a:pt x="1229" y="0"/>
                </a:moveTo>
                <a:cubicBezTo>
                  <a:pt x="568" y="0"/>
                  <a:pt x="1" y="536"/>
                  <a:pt x="1" y="1229"/>
                </a:cubicBezTo>
                <a:cubicBezTo>
                  <a:pt x="1" y="1764"/>
                  <a:pt x="379" y="2205"/>
                  <a:pt x="851" y="2394"/>
                </a:cubicBezTo>
                <a:lnTo>
                  <a:pt x="851" y="8254"/>
                </a:lnTo>
                <a:lnTo>
                  <a:pt x="442" y="8254"/>
                </a:lnTo>
                <a:cubicBezTo>
                  <a:pt x="221" y="8254"/>
                  <a:pt x="64" y="8475"/>
                  <a:pt x="64" y="8664"/>
                </a:cubicBezTo>
                <a:cubicBezTo>
                  <a:pt x="64" y="8916"/>
                  <a:pt x="253" y="9042"/>
                  <a:pt x="442" y="9042"/>
                </a:cubicBezTo>
                <a:lnTo>
                  <a:pt x="5955" y="9042"/>
                </a:lnTo>
                <a:lnTo>
                  <a:pt x="5955" y="10239"/>
                </a:lnTo>
                <a:cubicBezTo>
                  <a:pt x="5482" y="10397"/>
                  <a:pt x="5136" y="10869"/>
                  <a:pt x="5136" y="11405"/>
                </a:cubicBezTo>
                <a:cubicBezTo>
                  <a:pt x="5136" y="12098"/>
                  <a:pt x="5671" y="12633"/>
                  <a:pt x="6365" y="12633"/>
                </a:cubicBezTo>
                <a:cubicBezTo>
                  <a:pt x="7026" y="12633"/>
                  <a:pt x="7625" y="12098"/>
                  <a:pt x="7625" y="11405"/>
                </a:cubicBezTo>
                <a:cubicBezTo>
                  <a:pt x="7625" y="10869"/>
                  <a:pt x="7247" y="10428"/>
                  <a:pt x="6774" y="10239"/>
                </a:cubicBezTo>
                <a:lnTo>
                  <a:pt x="6774" y="9042"/>
                </a:lnTo>
                <a:lnTo>
                  <a:pt x="12288" y="9042"/>
                </a:lnTo>
                <a:cubicBezTo>
                  <a:pt x="12540" y="9042"/>
                  <a:pt x="12697" y="8853"/>
                  <a:pt x="12697" y="8664"/>
                </a:cubicBezTo>
                <a:cubicBezTo>
                  <a:pt x="12666" y="8443"/>
                  <a:pt x="12508" y="8254"/>
                  <a:pt x="12256" y="8254"/>
                </a:cubicBezTo>
                <a:lnTo>
                  <a:pt x="11815" y="8254"/>
                </a:lnTo>
                <a:lnTo>
                  <a:pt x="11815" y="2394"/>
                </a:lnTo>
                <a:cubicBezTo>
                  <a:pt x="12288" y="2237"/>
                  <a:pt x="12666" y="1764"/>
                  <a:pt x="12666" y="1229"/>
                </a:cubicBezTo>
                <a:cubicBezTo>
                  <a:pt x="12666" y="567"/>
                  <a:pt x="12098" y="0"/>
                  <a:pt x="1143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953423" y="3472345"/>
            <a:ext cx="340573" cy="339271"/>
            <a:chOff x="2085450" y="842250"/>
            <a:chExt cx="483700" cy="481850"/>
          </a:xfrm>
        </p:grpSpPr>
        <p:sp>
          <p:nvSpPr>
            <p:cNvPr id="372" name="Google Shape;372;p35"/>
            <p:cNvSpPr/>
            <p:nvPr/>
          </p:nvSpPr>
          <p:spPr>
            <a:xfrm>
              <a:off x="2085525" y="926925"/>
              <a:ext cx="483625" cy="397175"/>
            </a:xfrm>
            <a:custGeom>
              <a:avLst/>
              <a:gdLst/>
              <a:ahLst/>
              <a:cxnLst/>
              <a:rect l="l" t="t" r="r" b="b"/>
              <a:pathLst>
                <a:path w="19345" h="15887" extrusionOk="0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085450" y="1151875"/>
              <a:ext cx="143650" cy="87575"/>
            </a:xfrm>
            <a:custGeom>
              <a:avLst/>
              <a:gdLst/>
              <a:ahLst/>
              <a:cxnLst/>
              <a:rect l="l" t="t" r="r" b="b"/>
              <a:pathLst>
                <a:path w="5746" h="3503" extrusionOk="0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274775" y="842250"/>
              <a:ext cx="294375" cy="197650"/>
            </a:xfrm>
            <a:custGeom>
              <a:avLst/>
              <a:gdLst/>
              <a:ahLst/>
              <a:cxnLst/>
              <a:rect l="l" t="t" r="r" b="b"/>
              <a:pathLst>
                <a:path w="11775" h="7906" extrusionOk="0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84" name="Google Shape;384;p35"/>
          <p:cNvCxnSpPr/>
          <p:nvPr/>
        </p:nvCxnSpPr>
        <p:spPr>
          <a:xfrm>
            <a:off x="5041450" y="280000"/>
            <a:ext cx="434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" name="Google Shape;5446;p62">
            <a:extLst>
              <a:ext uri="{FF2B5EF4-FFF2-40B4-BE49-F238E27FC236}">
                <a16:creationId xmlns:a16="http://schemas.microsoft.com/office/drawing/2014/main" id="{69B760DC-77E6-A9FE-C8A6-F9FC7AB5FC64}"/>
              </a:ext>
            </a:extLst>
          </p:cNvPr>
          <p:cNvGrpSpPr/>
          <p:nvPr/>
        </p:nvGrpSpPr>
        <p:grpSpPr>
          <a:xfrm>
            <a:off x="4992116" y="3455314"/>
            <a:ext cx="382765" cy="367810"/>
            <a:chOff x="-62890750" y="3747425"/>
            <a:chExt cx="330825" cy="317900"/>
          </a:xfrm>
          <a:solidFill>
            <a:schemeClr val="accent3"/>
          </a:solidFill>
        </p:grpSpPr>
        <p:sp>
          <p:nvSpPr>
            <p:cNvPr id="9" name="Google Shape;5447;p62">
              <a:extLst>
                <a:ext uri="{FF2B5EF4-FFF2-40B4-BE49-F238E27FC236}">
                  <a16:creationId xmlns:a16="http://schemas.microsoft.com/office/drawing/2014/main" id="{17E1FC01-BD1C-D462-917A-67670A3F566E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48;p62">
              <a:extLst>
                <a:ext uri="{FF2B5EF4-FFF2-40B4-BE49-F238E27FC236}">
                  <a16:creationId xmlns:a16="http://schemas.microsoft.com/office/drawing/2014/main" id="{92B995A6-EE3F-838B-E22B-9C35B4FC750F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49;p62">
              <a:extLst>
                <a:ext uri="{FF2B5EF4-FFF2-40B4-BE49-F238E27FC236}">
                  <a16:creationId xmlns:a16="http://schemas.microsoft.com/office/drawing/2014/main" id="{D8BF8837-491C-E3C4-C60A-2F425A958599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450;p62">
              <a:extLst>
                <a:ext uri="{FF2B5EF4-FFF2-40B4-BE49-F238E27FC236}">
                  <a16:creationId xmlns:a16="http://schemas.microsoft.com/office/drawing/2014/main" id="{EDA893C5-90C9-0194-3EB4-BC2CE3DA3AA3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451;p62">
              <a:extLst>
                <a:ext uri="{FF2B5EF4-FFF2-40B4-BE49-F238E27FC236}">
                  <a16:creationId xmlns:a16="http://schemas.microsoft.com/office/drawing/2014/main" id="{FEE82732-C0E5-23B6-255F-E029930D81FD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452;p62">
              <a:extLst>
                <a:ext uri="{FF2B5EF4-FFF2-40B4-BE49-F238E27FC236}">
                  <a16:creationId xmlns:a16="http://schemas.microsoft.com/office/drawing/2014/main" id="{111519AB-90E5-1C78-A855-EF89EF209422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453;p62">
              <a:extLst>
                <a:ext uri="{FF2B5EF4-FFF2-40B4-BE49-F238E27FC236}">
                  <a16:creationId xmlns:a16="http://schemas.microsoft.com/office/drawing/2014/main" id="{0CB4F6E9-4CFB-56BD-C0A4-92FDC6174A2C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454;p62">
              <a:extLst>
                <a:ext uri="{FF2B5EF4-FFF2-40B4-BE49-F238E27FC236}">
                  <a16:creationId xmlns:a16="http://schemas.microsoft.com/office/drawing/2014/main" id="{6EF1D128-AF51-160A-1604-1EFD95E58E64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455;p62">
              <a:extLst>
                <a:ext uri="{FF2B5EF4-FFF2-40B4-BE49-F238E27FC236}">
                  <a16:creationId xmlns:a16="http://schemas.microsoft.com/office/drawing/2014/main" id="{701BF66A-9AF5-D7B4-38B0-BF7E0E1FD7C0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56;p62">
              <a:extLst>
                <a:ext uri="{FF2B5EF4-FFF2-40B4-BE49-F238E27FC236}">
                  <a16:creationId xmlns:a16="http://schemas.microsoft.com/office/drawing/2014/main" id="{CB3B855D-4B69-ED15-15B5-E7122CD1EF65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57;p62">
              <a:extLst>
                <a:ext uri="{FF2B5EF4-FFF2-40B4-BE49-F238E27FC236}">
                  <a16:creationId xmlns:a16="http://schemas.microsoft.com/office/drawing/2014/main" id="{16A159D6-DEE2-1F0E-3D83-CAFA891417F8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58;p62">
              <a:extLst>
                <a:ext uri="{FF2B5EF4-FFF2-40B4-BE49-F238E27FC236}">
                  <a16:creationId xmlns:a16="http://schemas.microsoft.com/office/drawing/2014/main" id="{70D30B7C-85BE-DD6D-3B69-1D25D8069FB2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459;p62">
              <a:extLst>
                <a:ext uri="{FF2B5EF4-FFF2-40B4-BE49-F238E27FC236}">
                  <a16:creationId xmlns:a16="http://schemas.microsoft.com/office/drawing/2014/main" id="{F3199749-10E6-58FD-0F66-E31CD54E7F3A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460;p62">
              <a:extLst>
                <a:ext uri="{FF2B5EF4-FFF2-40B4-BE49-F238E27FC236}">
                  <a16:creationId xmlns:a16="http://schemas.microsoft.com/office/drawing/2014/main" id="{68D3FDB3-D91B-1B7B-7BE6-7ED2DEE070D6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5784;p62">
            <a:extLst>
              <a:ext uri="{FF2B5EF4-FFF2-40B4-BE49-F238E27FC236}">
                <a16:creationId xmlns:a16="http://schemas.microsoft.com/office/drawing/2014/main" id="{EF5B3219-CF23-EC1A-C0AD-4D23375DE773}"/>
              </a:ext>
            </a:extLst>
          </p:cNvPr>
          <p:cNvGrpSpPr/>
          <p:nvPr/>
        </p:nvGrpSpPr>
        <p:grpSpPr>
          <a:xfrm>
            <a:off x="946496" y="1732030"/>
            <a:ext cx="350079" cy="350079"/>
            <a:chOff x="3497300" y="3227275"/>
            <a:chExt cx="296175" cy="296175"/>
          </a:xfrm>
          <a:solidFill>
            <a:schemeClr val="bg1"/>
          </a:solidFill>
        </p:grpSpPr>
        <p:sp>
          <p:nvSpPr>
            <p:cNvPr id="24" name="Google Shape;5785;p62">
              <a:extLst>
                <a:ext uri="{FF2B5EF4-FFF2-40B4-BE49-F238E27FC236}">
                  <a16:creationId xmlns:a16="http://schemas.microsoft.com/office/drawing/2014/main" id="{68C57CBB-65B0-A1B6-F6E2-C25F2C94AC36}"/>
                </a:ext>
              </a:extLst>
            </p:cNvPr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786;p62">
              <a:extLst>
                <a:ext uri="{FF2B5EF4-FFF2-40B4-BE49-F238E27FC236}">
                  <a16:creationId xmlns:a16="http://schemas.microsoft.com/office/drawing/2014/main" id="{303FD87D-E1C0-2B0F-880F-598D5B927C11}"/>
                </a:ext>
              </a:extLst>
            </p:cNvPr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787;p62">
              <a:extLst>
                <a:ext uri="{FF2B5EF4-FFF2-40B4-BE49-F238E27FC236}">
                  <a16:creationId xmlns:a16="http://schemas.microsoft.com/office/drawing/2014/main" id="{CA74F1E9-0C36-7472-01F9-221368CC2313}"/>
                </a:ext>
              </a:extLst>
            </p:cNvPr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788;p62">
              <a:extLst>
                <a:ext uri="{FF2B5EF4-FFF2-40B4-BE49-F238E27FC236}">
                  <a16:creationId xmlns:a16="http://schemas.microsoft.com/office/drawing/2014/main" id="{7A31E63A-9F64-7C98-AA55-BAB7E64541F3}"/>
                </a:ext>
              </a:extLst>
            </p:cNvPr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789;p62">
              <a:extLst>
                <a:ext uri="{FF2B5EF4-FFF2-40B4-BE49-F238E27FC236}">
                  <a16:creationId xmlns:a16="http://schemas.microsoft.com/office/drawing/2014/main" id="{20775D83-C581-F5A5-DC07-71BC66E6D5BA}"/>
                </a:ext>
              </a:extLst>
            </p:cNvPr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790;p62">
              <a:extLst>
                <a:ext uri="{FF2B5EF4-FFF2-40B4-BE49-F238E27FC236}">
                  <a16:creationId xmlns:a16="http://schemas.microsoft.com/office/drawing/2014/main" id="{E08148DC-27C7-BBDC-6ED8-85FC36BB3FE8}"/>
                </a:ext>
              </a:extLst>
            </p:cNvPr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791;p62">
              <a:extLst>
                <a:ext uri="{FF2B5EF4-FFF2-40B4-BE49-F238E27FC236}">
                  <a16:creationId xmlns:a16="http://schemas.microsoft.com/office/drawing/2014/main" id="{E03A12F3-FA1F-18EB-5327-41CA767242A6}"/>
                </a:ext>
              </a:extLst>
            </p:cNvPr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792;p62">
              <a:extLst>
                <a:ext uri="{FF2B5EF4-FFF2-40B4-BE49-F238E27FC236}">
                  <a16:creationId xmlns:a16="http://schemas.microsoft.com/office/drawing/2014/main" id="{A857BDCD-A275-AEBF-5412-C91A5EA60F1D}"/>
                </a:ext>
              </a:extLst>
            </p:cNvPr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C7152E-DDFD-FD8F-6C42-F8AB185A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Knowledge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393A9B5-B3A3-6BDE-424B-708824942A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2689325"/>
              </p:ext>
            </p:extLst>
          </p:nvPr>
        </p:nvGraphicFramePr>
        <p:xfrm>
          <a:off x="1336965" y="1488783"/>
          <a:ext cx="2930234" cy="1573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3F7360D-FAD0-35B6-A03E-DEE85D6177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811667"/>
              </p:ext>
            </p:extLst>
          </p:nvPr>
        </p:nvGraphicFramePr>
        <p:xfrm>
          <a:off x="4856020" y="1488783"/>
          <a:ext cx="2930234" cy="1573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C5C9563-854E-614C-2BC9-CB7F8CC38DD1}"/>
              </a:ext>
            </a:extLst>
          </p:cNvPr>
          <p:cNvGrpSpPr/>
          <p:nvPr/>
        </p:nvGrpSpPr>
        <p:grpSpPr>
          <a:xfrm>
            <a:off x="1933599" y="3198310"/>
            <a:ext cx="1948605" cy="437131"/>
            <a:chOff x="600097" y="1135588"/>
            <a:chExt cx="1948605" cy="437131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44998D9D-46DE-B274-FB79-61BD691A98E1}"/>
                </a:ext>
              </a:extLst>
            </p:cNvPr>
            <p:cNvSpPr/>
            <p:nvPr/>
          </p:nvSpPr>
          <p:spPr>
            <a:xfrm rot="10800000">
              <a:off x="600097" y="1135588"/>
              <a:ext cx="1948605" cy="437131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Arrow: Pentagon 4">
              <a:extLst>
                <a:ext uri="{FF2B5EF4-FFF2-40B4-BE49-F238E27FC236}">
                  <a16:creationId xmlns:a16="http://schemas.microsoft.com/office/drawing/2014/main" id="{C4768AC2-9405-9202-6061-F0F07D2DCCD2}"/>
                </a:ext>
              </a:extLst>
            </p:cNvPr>
            <p:cNvSpPr txBox="1"/>
            <p:nvPr/>
          </p:nvSpPr>
          <p:spPr>
            <a:xfrm rot="21600000">
              <a:off x="709380" y="1135588"/>
              <a:ext cx="1839322" cy="437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763" tIns="45720" rIns="85344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Project Scheduling</a:t>
              </a:r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06DC7D7D-8F04-115A-3240-FD7D78EB2A09}"/>
              </a:ext>
            </a:extLst>
          </p:cNvPr>
          <p:cNvSpPr/>
          <p:nvPr/>
        </p:nvSpPr>
        <p:spPr>
          <a:xfrm>
            <a:off x="1715033" y="3198310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E567CF-8D0F-03B0-774E-258F60E2AD9B}"/>
              </a:ext>
            </a:extLst>
          </p:cNvPr>
          <p:cNvGrpSpPr/>
          <p:nvPr/>
        </p:nvGrpSpPr>
        <p:grpSpPr>
          <a:xfrm>
            <a:off x="5459581" y="3198310"/>
            <a:ext cx="1948605" cy="437131"/>
            <a:chOff x="600097" y="1135588"/>
            <a:chExt cx="1948605" cy="437131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091315EF-E455-D476-E1A3-E8C8AB12F78F}"/>
                </a:ext>
              </a:extLst>
            </p:cNvPr>
            <p:cNvSpPr/>
            <p:nvPr/>
          </p:nvSpPr>
          <p:spPr>
            <a:xfrm rot="10800000">
              <a:off x="600097" y="1135588"/>
              <a:ext cx="1948605" cy="437131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rrow: Pentagon 4">
              <a:extLst>
                <a:ext uri="{FF2B5EF4-FFF2-40B4-BE49-F238E27FC236}">
                  <a16:creationId xmlns:a16="http://schemas.microsoft.com/office/drawing/2014/main" id="{71FC420A-EA20-1FEE-B151-EF08B21BE243}"/>
                </a:ext>
              </a:extLst>
            </p:cNvPr>
            <p:cNvSpPr txBox="1"/>
            <p:nvPr/>
          </p:nvSpPr>
          <p:spPr>
            <a:xfrm rot="21600000">
              <a:off x="709380" y="1135588"/>
              <a:ext cx="1839322" cy="4371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2763" tIns="45720" rIns="85344" bIns="457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kern="1200" dirty="0"/>
                <a:t>Expanded HTML Knowledge </a:t>
              </a:r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7BDFA318-80C3-D8EC-CD44-FFE31ED642FB}"/>
              </a:ext>
            </a:extLst>
          </p:cNvPr>
          <p:cNvSpPr/>
          <p:nvPr/>
        </p:nvSpPr>
        <p:spPr>
          <a:xfrm>
            <a:off x="5241015" y="3198310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E83D31A-1807-4B91-8AB7-2CA544B8CD49}"/>
              </a:ext>
            </a:extLst>
          </p:cNvPr>
          <p:cNvSpPr/>
          <p:nvPr/>
        </p:nvSpPr>
        <p:spPr>
          <a:xfrm>
            <a:off x="1715033" y="1488782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EC9ECF-383D-2812-CB10-9422A340066F}"/>
              </a:ext>
            </a:extLst>
          </p:cNvPr>
          <p:cNvSpPr/>
          <p:nvPr/>
        </p:nvSpPr>
        <p:spPr>
          <a:xfrm>
            <a:off x="5241014" y="1488782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98108D-6D83-B2DF-33A1-40278CA4AC26}"/>
              </a:ext>
            </a:extLst>
          </p:cNvPr>
          <p:cNvSpPr/>
          <p:nvPr/>
        </p:nvSpPr>
        <p:spPr>
          <a:xfrm>
            <a:off x="1715032" y="2062369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2671C28-2370-936E-CF91-31904B9A7BED}"/>
              </a:ext>
            </a:extLst>
          </p:cNvPr>
          <p:cNvSpPr/>
          <p:nvPr/>
        </p:nvSpPr>
        <p:spPr>
          <a:xfrm>
            <a:off x="5241013" y="2062369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981BC34-A1BB-C37E-C43D-50A3AB9C0235}"/>
              </a:ext>
            </a:extLst>
          </p:cNvPr>
          <p:cNvSpPr/>
          <p:nvPr/>
        </p:nvSpPr>
        <p:spPr>
          <a:xfrm>
            <a:off x="1715032" y="2624723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C93268-4BCB-2D04-3F95-186E5E36A864}"/>
              </a:ext>
            </a:extLst>
          </p:cNvPr>
          <p:cNvSpPr/>
          <p:nvPr/>
        </p:nvSpPr>
        <p:spPr>
          <a:xfrm>
            <a:off x="5241012" y="2626680"/>
            <a:ext cx="437131" cy="43713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91463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E84B9B-7661-3405-0CFD-A649887E4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193" y="508536"/>
            <a:ext cx="7699200" cy="572700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grpSp>
        <p:nvGrpSpPr>
          <p:cNvPr id="17" name="Google Shape;3454;p56">
            <a:extLst>
              <a:ext uri="{FF2B5EF4-FFF2-40B4-BE49-F238E27FC236}">
                <a16:creationId xmlns:a16="http://schemas.microsoft.com/office/drawing/2014/main" id="{768FBD53-3CAD-5904-2BE2-A72CB95354EC}"/>
              </a:ext>
            </a:extLst>
          </p:cNvPr>
          <p:cNvGrpSpPr/>
          <p:nvPr/>
        </p:nvGrpSpPr>
        <p:grpSpPr>
          <a:xfrm>
            <a:off x="874043" y="1687711"/>
            <a:ext cx="7385500" cy="2040668"/>
            <a:chOff x="6777990" y="3874492"/>
            <a:chExt cx="1646915" cy="468664"/>
          </a:xfrm>
          <a:solidFill>
            <a:schemeClr val="bg2">
              <a:lumMod val="20000"/>
              <a:lumOff val="80000"/>
            </a:schemeClr>
          </a:solidFill>
        </p:grpSpPr>
        <p:grpSp>
          <p:nvGrpSpPr>
            <p:cNvPr id="18" name="Google Shape;3455;p56">
              <a:extLst>
                <a:ext uri="{FF2B5EF4-FFF2-40B4-BE49-F238E27FC236}">
                  <a16:creationId xmlns:a16="http://schemas.microsoft.com/office/drawing/2014/main" id="{13CE680C-9BC8-46FC-AA9F-99A55FE6C83D}"/>
                </a:ext>
              </a:extLst>
            </p:cNvPr>
            <p:cNvGrpSpPr/>
            <p:nvPr/>
          </p:nvGrpSpPr>
          <p:grpSpPr>
            <a:xfrm>
              <a:off x="6777990" y="3874492"/>
              <a:ext cx="411129" cy="468664"/>
              <a:chOff x="6777990" y="3874492"/>
              <a:chExt cx="411129" cy="468664"/>
            </a:xfrm>
            <a:grpFill/>
          </p:grpSpPr>
          <p:cxnSp>
            <p:nvCxnSpPr>
              <p:cNvPr id="28" name="Google Shape;3456;p56">
                <a:extLst>
                  <a:ext uri="{FF2B5EF4-FFF2-40B4-BE49-F238E27FC236}">
                    <a16:creationId xmlns:a16="http://schemas.microsoft.com/office/drawing/2014/main" id="{E479A9F5-2652-0DD8-367C-7B88916025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3554" y="4230728"/>
                <a:ext cx="0" cy="112428"/>
              </a:xfrm>
              <a:prstGeom prst="straightConnector1">
                <a:avLst/>
              </a:prstGeom>
              <a:grpFill/>
              <a:ln w="190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diamond" w="med" len="med"/>
              </a:ln>
            </p:spPr>
          </p:cxnSp>
          <p:sp>
            <p:nvSpPr>
              <p:cNvPr id="29" name="Google Shape;3457;p56">
                <a:extLst>
                  <a:ext uri="{FF2B5EF4-FFF2-40B4-BE49-F238E27FC236}">
                    <a16:creationId xmlns:a16="http://schemas.microsoft.com/office/drawing/2014/main" id="{7D13EF5F-9A2F-4323-FBE4-0BF60CA15AD0}"/>
                  </a:ext>
                </a:extLst>
              </p:cNvPr>
              <p:cNvSpPr/>
              <p:nvPr/>
            </p:nvSpPr>
            <p:spPr>
              <a:xfrm>
                <a:off x="6777990" y="3874492"/>
                <a:ext cx="411129" cy="356237"/>
              </a:xfrm>
              <a:custGeom>
                <a:avLst/>
                <a:gdLst/>
                <a:ahLst/>
                <a:cxnLst/>
                <a:rect l="l" t="t" r="r" b="b"/>
                <a:pathLst>
                  <a:path w="69272" h="60023" extrusionOk="0">
                    <a:moveTo>
                      <a:pt x="17333" y="0"/>
                    </a:moveTo>
                    <a:lnTo>
                      <a:pt x="0" y="30011"/>
                    </a:lnTo>
                    <a:lnTo>
                      <a:pt x="17333" y="60023"/>
                    </a:lnTo>
                    <a:lnTo>
                      <a:pt x="51939" y="60023"/>
                    </a:lnTo>
                    <a:lnTo>
                      <a:pt x="69271" y="30011"/>
                    </a:lnTo>
                    <a:lnTo>
                      <a:pt x="51939" y="0"/>
                    </a:lnTo>
                    <a:close/>
                  </a:path>
                </a:pathLst>
              </a:custGeom>
              <a:grpFill/>
              <a:ln w="19050" cap="flat" cmpd="sng">
                <a:solidFill>
                  <a:schemeClr val="tx2"/>
                </a:solidFill>
                <a:prstDash val="solid"/>
                <a:miter lim="581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Grasping the concepts of the Use Case Diagrams and Narratives</a:t>
                </a:r>
                <a:endParaRPr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27" name="Google Shape;3460;p56">
              <a:extLst>
                <a:ext uri="{FF2B5EF4-FFF2-40B4-BE49-F238E27FC236}">
                  <a16:creationId xmlns:a16="http://schemas.microsoft.com/office/drawing/2014/main" id="{478109CB-F8ED-108E-A9A9-203359BB810A}"/>
                </a:ext>
              </a:extLst>
            </p:cNvPr>
            <p:cNvSpPr/>
            <p:nvPr/>
          </p:nvSpPr>
          <p:spPr>
            <a:xfrm>
              <a:off x="7188425" y="3874492"/>
              <a:ext cx="411123" cy="356237"/>
            </a:xfrm>
            <a:custGeom>
              <a:avLst/>
              <a:gdLst/>
              <a:ahLst/>
              <a:cxnLst/>
              <a:rect l="l" t="t" r="r" b="b"/>
              <a:pathLst>
                <a:path w="69271" h="60023" extrusionOk="0">
                  <a:moveTo>
                    <a:pt x="17274" y="0"/>
                  </a:moveTo>
                  <a:lnTo>
                    <a:pt x="0" y="30011"/>
                  </a:lnTo>
                  <a:lnTo>
                    <a:pt x="17274" y="60023"/>
                  </a:lnTo>
                  <a:lnTo>
                    <a:pt x="51939" y="60023"/>
                  </a:lnTo>
                  <a:lnTo>
                    <a:pt x="69271" y="30011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2"/>
              </a:solidFill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Creation of Level 1 Data Flow Diagrams</a:t>
              </a:r>
              <a:endParaRPr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5" name="Google Shape;3463;p56">
              <a:extLst>
                <a:ext uri="{FF2B5EF4-FFF2-40B4-BE49-F238E27FC236}">
                  <a16:creationId xmlns:a16="http://schemas.microsoft.com/office/drawing/2014/main" id="{289E7EA8-0E85-1D1E-352F-38EA076D5669}"/>
                </a:ext>
              </a:extLst>
            </p:cNvPr>
            <p:cNvSpPr/>
            <p:nvPr/>
          </p:nvSpPr>
          <p:spPr>
            <a:xfrm>
              <a:off x="7603341" y="3874492"/>
              <a:ext cx="411474" cy="356237"/>
            </a:xfrm>
            <a:custGeom>
              <a:avLst/>
              <a:gdLst/>
              <a:ahLst/>
              <a:cxnLst/>
              <a:rect l="l" t="t" r="r" b="b"/>
              <a:pathLst>
                <a:path w="69330" h="60023" extrusionOk="0">
                  <a:moveTo>
                    <a:pt x="17333" y="0"/>
                  </a:moveTo>
                  <a:lnTo>
                    <a:pt x="1" y="30011"/>
                  </a:lnTo>
                  <a:lnTo>
                    <a:pt x="17333" y="60023"/>
                  </a:lnTo>
                  <a:lnTo>
                    <a:pt x="51998" y="60023"/>
                  </a:lnTo>
                  <a:lnTo>
                    <a:pt x="69330" y="30011"/>
                  </a:lnTo>
                  <a:lnTo>
                    <a:pt x="51998" y="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2"/>
              </a:solidFill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>
                      <a:lumMod val="50000"/>
                    </a:schemeClr>
                  </a:solidFill>
                </a:rPr>
                <a:t>Bug identification and debugging</a:t>
              </a:r>
              <a:endParaRPr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Google Shape;3466;p56">
              <a:extLst>
                <a:ext uri="{FF2B5EF4-FFF2-40B4-BE49-F238E27FC236}">
                  <a16:creationId xmlns:a16="http://schemas.microsoft.com/office/drawing/2014/main" id="{09EE48AA-7A88-0A05-FB78-AD3BB2ECC81B}"/>
                </a:ext>
              </a:extLst>
            </p:cNvPr>
            <p:cNvSpPr/>
            <p:nvPr/>
          </p:nvSpPr>
          <p:spPr>
            <a:xfrm>
              <a:off x="8013776" y="3874492"/>
              <a:ext cx="411129" cy="356237"/>
            </a:xfrm>
            <a:custGeom>
              <a:avLst/>
              <a:gdLst/>
              <a:ahLst/>
              <a:cxnLst/>
              <a:rect l="l" t="t" r="r" b="b"/>
              <a:pathLst>
                <a:path w="69272" h="60023" extrusionOk="0">
                  <a:moveTo>
                    <a:pt x="17333" y="0"/>
                  </a:moveTo>
                  <a:lnTo>
                    <a:pt x="0" y="30011"/>
                  </a:lnTo>
                  <a:lnTo>
                    <a:pt x="17333" y="60023"/>
                  </a:lnTo>
                  <a:lnTo>
                    <a:pt x="51939" y="60023"/>
                  </a:lnTo>
                  <a:lnTo>
                    <a:pt x="69271" y="30011"/>
                  </a:lnTo>
                  <a:lnTo>
                    <a:pt x="51939" y="0"/>
                  </a:lnTo>
                  <a:close/>
                </a:path>
              </a:pathLst>
            </a:custGeom>
            <a:grpFill/>
            <a:ln w="19050" cap="flat" cmpd="sng">
              <a:solidFill>
                <a:schemeClr val="tx2"/>
              </a:solidFill>
              <a:prstDash val="solid"/>
              <a:miter lim="581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Programming the calculation of compatibility score</a:t>
              </a:r>
              <a:endParaRPr dirty="0"/>
            </a:p>
          </p:txBody>
        </p:sp>
      </p:grpSp>
      <p:sp>
        <p:nvSpPr>
          <p:cNvPr id="38" name="Diamond 37">
            <a:extLst>
              <a:ext uri="{FF2B5EF4-FFF2-40B4-BE49-F238E27FC236}">
                <a16:creationId xmlns:a16="http://schemas.microsoft.com/office/drawing/2014/main" id="{FA54B106-377C-C25A-ED20-E9E7F70C352F}"/>
              </a:ext>
            </a:extLst>
          </p:cNvPr>
          <p:cNvSpPr/>
          <p:nvPr/>
        </p:nvSpPr>
        <p:spPr>
          <a:xfrm>
            <a:off x="1624494" y="3838288"/>
            <a:ext cx="342778" cy="347051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agneto" panose="04030805050802020D02" pitchFamily="82" charset="0"/>
              </a:rPr>
              <a:t>1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350374C5-CE67-B612-142A-4157AAF3891D}"/>
              </a:ext>
            </a:extLst>
          </p:cNvPr>
          <p:cNvSpPr/>
          <p:nvPr/>
        </p:nvSpPr>
        <p:spPr>
          <a:xfrm>
            <a:off x="3465056" y="3838288"/>
            <a:ext cx="342778" cy="347051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agneto" panose="04030805050802020D02" pitchFamily="82" charset="0"/>
              </a:rPr>
              <a:t>2</a:t>
            </a:r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3A512324-E135-146E-3B00-A65DD9FB5AD0}"/>
              </a:ext>
            </a:extLst>
          </p:cNvPr>
          <p:cNvSpPr/>
          <p:nvPr/>
        </p:nvSpPr>
        <p:spPr>
          <a:xfrm>
            <a:off x="5326511" y="3838288"/>
            <a:ext cx="342778" cy="347051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agneto" panose="04030805050802020D02" pitchFamily="82" charset="0"/>
              </a:rPr>
              <a:t>3</a:t>
            </a:r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4FED1C66-C2F1-9005-8F73-9D2B8F4FDBB1}"/>
              </a:ext>
            </a:extLst>
          </p:cNvPr>
          <p:cNvSpPr/>
          <p:nvPr/>
        </p:nvSpPr>
        <p:spPr>
          <a:xfrm>
            <a:off x="7166311" y="3838288"/>
            <a:ext cx="342778" cy="347051"/>
          </a:xfrm>
          <a:prstGeom prst="diamond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Magneto" panose="04030805050802020D02" pitchFamily="82" charset="0"/>
              </a:rPr>
              <a:t>4</a:t>
            </a:r>
          </a:p>
        </p:txBody>
      </p:sp>
      <p:cxnSp>
        <p:nvCxnSpPr>
          <p:cNvPr id="50" name="Google Shape;3456;p56">
            <a:extLst>
              <a:ext uri="{FF2B5EF4-FFF2-40B4-BE49-F238E27FC236}">
                <a16:creationId xmlns:a16="http://schemas.microsoft.com/office/drawing/2014/main" id="{646AAD2E-0A22-E91E-3AAF-420F31C80657}"/>
              </a:ext>
            </a:extLst>
          </p:cNvPr>
          <p:cNvCxnSpPr>
            <a:cxnSpLocks/>
          </p:cNvCxnSpPr>
          <p:nvPr/>
        </p:nvCxnSpPr>
        <p:spPr>
          <a:xfrm>
            <a:off x="3636445" y="3238842"/>
            <a:ext cx="0" cy="489537"/>
          </a:xfrm>
          <a:prstGeom prst="straightConnector1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1" name="Google Shape;3456;p56">
            <a:extLst>
              <a:ext uri="{FF2B5EF4-FFF2-40B4-BE49-F238E27FC236}">
                <a16:creationId xmlns:a16="http://schemas.microsoft.com/office/drawing/2014/main" id="{B8E47571-34FF-6A45-E8A9-79B5357FF4E8}"/>
              </a:ext>
            </a:extLst>
          </p:cNvPr>
          <p:cNvCxnSpPr>
            <a:cxnSpLocks/>
          </p:cNvCxnSpPr>
          <p:nvPr/>
        </p:nvCxnSpPr>
        <p:spPr>
          <a:xfrm>
            <a:off x="5497900" y="3238843"/>
            <a:ext cx="0" cy="489537"/>
          </a:xfrm>
          <a:prstGeom prst="straightConnector1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2" name="Google Shape;3456;p56">
            <a:extLst>
              <a:ext uri="{FF2B5EF4-FFF2-40B4-BE49-F238E27FC236}">
                <a16:creationId xmlns:a16="http://schemas.microsoft.com/office/drawing/2014/main" id="{14492D3B-892E-2506-67F8-3A45859C84ED}"/>
              </a:ext>
            </a:extLst>
          </p:cNvPr>
          <p:cNvCxnSpPr>
            <a:cxnSpLocks/>
          </p:cNvCxnSpPr>
          <p:nvPr/>
        </p:nvCxnSpPr>
        <p:spPr>
          <a:xfrm>
            <a:off x="7344744" y="3238841"/>
            <a:ext cx="0" cy="489537"/>
          </a:xfrm>
          <a:prstGeom prst="straightConnector1">
            <a:avLst/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chemeClr val="tx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Scheduling</a:t>
            </a:r>
            <a:endParaRPr dirty="0"/>
          </a:p>
        </p:txBody>
      </p:sp>
      <p:sp>
        <p:nvSpPr>
          <p:cNvPr id="451" name="Google Shape;451;p41"/>
          <p:cNvSpPr txBox="1">
            <a:spLocks noGrp="1"/>
          </p:cNvSpPr>
          <p:nvPr>
            <p:ph type="subTitle" idx="4294967295"/>
          </p:nvPr>
        </p:nvSpPr>
        <p:spPr>
          <a:xfrm>
            <a:off x="788475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Jost" panose="020B0604020202020204" charset="0"/>
                <a:ea typeface="Jost" panose="020B0604020202020204" charset="0"/>
              </a:rPr>
              <a:t>Strategic Planning &amp; Requirement Analysis</a:t>
            </a:r>
            <a:endParaRPr dirty="0">
              <a:solidFill>
                <a:schemeClr val="tx1"/>
              </a:solidFill>
              <a:latin typeface="Jost" panose="020B0604020202020204" charset="0"/>
              <a:ea typeface="Jost" panose="020B0604020202020204" charset="0"/>
            </a:endParaRPr>
          </a:p>
        </p:txBody>
      </p:sp>
      <p:sp>
        <p:nvSpPr>
          <p:cNvPr id="452" name="Google Shape;452;p41"/>
          <p:cNvSpPr/>
          <p:nvPr/>
        </p:nvSpPr>
        <p:spPr>
          <a:xfrm>
            <a:off x="1323038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rPr>
              <a:t>Week 1</a:t>
            </a:r>
            <a:endParaRPr sz="1600" b="1" dirty="0">
              <a:solidFill>
                <a:schemeClr val="lt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4294967295"/>
          </p:nvPr>
        </p:nvSpPr>
        <p:spPr>
          <a:xfrm>
            <a:off x="2707500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 The Project &amp; Proposal</a:t>
            </a:r>
            <a:endParaRPr dirty="0"/>
          </a:p>
        </p:txBody>
      </p:sp>
      <p:sp>
        <p:nvSpPr>
          <p:cNvPr id="454" name="Google Shape;454;p41"/>
          <p:cNvSpPr/>
          <p:nvPr/>
        </p:nvSpPr>
        <p:spPr>
          <a:xfrm>
            <a:off x="3242063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rPr>
              <a:t>Week 2</a:t>
            </a:r>
            <a:endParaRPr sz="1600" b="1" dirty="0">
              <a:solidFill>
                <a:schemeClr val="lt1"/>
              </a:solidFill>
              <a:latin typeface="Abhaya Libre"/>
              <a:ea typeface="Abhaya Libre"/>
              <a:cs typeface="Abhaya Libre"/>
              <a:sym typeface="Abhaya Libre"/>
            </a:endParaRPr>
          </a:p>
        </p:txBody>
      </p:sp>
      <p:sp>
        <p:nvSpPr>
          <p:cNvPr id="455" name="Google Shape;455;p41"/>
          <p:cNvSpPr txBox="1">
            <a:spLocks noGrp="1"/>
          </p:cNvSpPr>
          <p:nvPr>
            <p:ph type="subTitle" idx="4294967295"/>
          </p:nvPr>
        </p:nvSpPr>
        <p:spPr>
          <a:xfrm>
            <a:off x="4626525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&amp; R</a:t>
            </a:r>
            <a:r>
              <a:rPr lang="en-US" dirty="0" err="1"/>
              <a:t>i</a:t>
            </a:r>
            <a:r>
              <a:rPr lang="en" dirty="0"/>
              <a:t>sk Analysis</a:t>
            </a:r>
            <a:endParaRPr dirty="0"/>
          </a:p>
        </p:txBody>
      </p:sp>
      <p:sp>
        <p:nvSpPr>
          <p:cNvPr id="456" name="Google Shape;456;p41"/>
          <p:cNvSpPr/>
          <p:nvPr/>
        </p:nvSpPr>
        <p:spPr>
          <a:xfrm>
            <a:off x="5161088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3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4294967295"/>
          </p:nvPr>
        </p:nvSpPr>
        <p:spPr>
          <a:xfrm>
            <a:off x="6545550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Use-Case Diagrams &amp; Narratives</a:t>
            </a:r>
            <a:endParaRPr dirty="0"/>
          </a:p>
        </p:txBody>
      </p:sp>
      <p:sp>
        <p:nvSpPr>
          <p:cNvPr id="458" name="Google Shape;458;p41"/>
          <p:cNvSpPr/>
          <p:nvPr/>
        </p:nvSpPr>
        <p:spPr>
          <a:xfrm>
            <a:off x="7080113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4</a:t>
            </a:r>
          </a:p>
        </p:txBody>
      </p:sp>
      <p:sp>
        <p:nvSpPr>
          <p:cNvPr id="459" name="Google Shape;459;p41"/>
          <p:cNvSpPr txBox="1">
            <a:spLocks noGrp="1"/>
          </p:cNvSpPr>
          <p:nvPr>
            <p:ph type="subTitle" idx="4294967295"/>
          </p:nvPr>
        </p:nvSpPr>
        <p:spPr>
          <a:xfrm>
            <a:off x="788475" y="4009827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Defining Database &amp; Entities</a:t>
            </a:r>
            <a:endParaRPr dirty="0"/>
          </a:p>
        </p:txBody>
      </p:sp>
      <p:sp>
        <p:nvSpPr>
          <p:cNvPr id="460" name="Google Shape;460;p41"/>
          <p:cNvSpPr/>
          <p:nvPr/>
        </p:nvSpPr>
        <p:spPr>
          <a:xfrm>
            <a:off x="1323038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5</a:t>
            </a:r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4294967295"/>
          </p:nvPr>
        </p:nvSpPr>
        <p:spPr>
          <a:xfrm>
            <a:off x="2615595" y="3999888"/>
            <a:ext cx="1993709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</a:t>
            </a:r>
            <a:r>
              <a:rPr lang="en-US" dirty="0"/>
              <a:t>l</a:t>
            </a:r>
            <a:r>
              <a:rPr lang="en" dirty="0"/>
              <a:t>ow Diagram and Entity Relationship Diagram</a:t>
            </a:r>
            <a:endParaRPr dirty="0"/>
          </a:p>
        </p:txBody>
      </p:sp>
      <p:sp>
        <p:nvSpPr>
          <p:cNvPr id="462" name="Google Shape;462;p41"/>
          <p:cNvSpPr/>
          <p:nvPr/>
        </p:nvSpPr>
        <p:spPr>
          <a:xfrm>
            <a:off x="3242063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6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4294967295"/>
          </p:nvPr>
        </p:nvSpPr>
        <p:spPr>
          <a:xfrm>
            <a:off x="4626525" y="4009827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 Connection &amp; Authentication</a:t>
            </a:r>
            <a:endParaRPr dirty="0"/>
          </a:p>
        </p:txBody>
      </p:sp>
      <p:cxnSp>
        <p:nvCxnSpPr>
          <p:cNvPr id="467" name="Google Shape;467;p41"/>
          <p:cNvCxnSpPr>
            <a:stCxn id="452" idx="3"/>
            <a:endCxn id="454" idx="1"/>
          </p:cNvCxnSpPr>
          <p:nvPr/>
        </p:nvCxnSpPr>
        <p:spPr>
          <a:xfrm>
            <a:off x="2063738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1"/>
          <p:cNvCxnSpPr>
            <a:stCxn id="454" idx="3"/>
            <a:endCxn id="456" idx="1"/>
          </p:cNvCxnSpPr>
          <p:nvPr/>
        </p:nvCxnSpPr>
        <p:spPr>
          <a:xfrm>
            <a:off x="3982763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1"/>
          <p:cNvCxnSpPr>
            <a:stCxn id="456" idx="3"/>
            <a:endCxn id="458" idx="1"/>
          </p:cNvCxnSpPr>
          <p:nvPr/>
        </p:nvCxnSpPr>
        <p:spPr>
          <a:xfrm>
            <a:off x="5901788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41"/>
          <p:cNvCxnSpPr>
            <a:endCxn id="462" idx="1"/>
          </p:cNvCxnSpPr>
          <p:nvPr/>
        </p:nvCxnSpPr>
        <p:spPr>
          <a:xfrm>
            <a:off x="2063663" y="3700213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1"/>
          <p:cNvCxnSpPr>
            <a:stCxn id="462" idx="3"/>
            <a:endCxn id="464" idx="1"/>
          </p:cNvCxnSpPr>
          <p:nvPr/>
        </p:nvCxnSpPr>
        <p:spPr>
          <a:xfrm>
            <a:off x="3982763" y="3700213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41"/>
          <p:cNvCxnSpPr>
            <a:stCxn id="458" idx="3"/>
            <a:endCxn id="460" idx="1"/>
          </p:cNvCxnSpPr>
          <p:nvPr/>
        </p:nvCxnSpPr>
        <p:spPr>
          <a:xfrm flipH="1">
            <a:off x="1323112" y="1805238"/>
            <a:ext cx="6497700" cy="1895100"/>
          </a:xfrm>
          <a:prstGeom prst="bentConnector5">
            <a:avLst>
              <a:gd name="adj1" fmla="val -9254"/>
              <a:gd name="adj2" fmla="val 54967"/>
              <a:gd name="adj3" fmla="val 10925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" name="Google Shape;473;p41">
            <a:extLst>
              <a:ext uri="{FF2B5EF4-FFF2-40B4-BE49-F238E27FC236}">
                <a16:creationId xmlns:a16="http://schemas.microsoft.com/office/drawing/2014/main" id="{1A82DBB6-B231-B427-22A6-88C0891C74B6}"/>
              </a:ext>
            </a:extLst>
          </p:cNvPr>
          <p:cNvCxnSpPr>
            <a:cxnSpLocks/>
          </p:cNvCxnSpPr>
          <p:nvPr/>
        </p:nvCxnSpPr>
        <p:spPr>
          <a:xfrm>
            <a:off x="5737501" y="3700213"/>
            <a:ext cx="1712962" cy="1443287"/>
          </a:xfrm>
          <a:prstGeom prst="bentConnector3">
            <a:avLst>
              <a:gd name="adj1" fmla="val 99992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4" name="Google Shape;464;p41"/>
          <p:cNvSpPr/>
          <p:nvPr/>
        </p:nvSpPr>
        <p:spPr>
          <a:xfrm>
            <a:off x="5161088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7</a:t>
            </a:r>
          </a:p>
        </p:txBody>
      </p:sp>
    </p:spTree>
    <p:extLst>
      <p:ext uri="{BB962C8B-B14F-4D97-AF65-F5344CB8AC3E}">
        <p14:creationId xmlns:p14="http://schemas.microsoft.com/office/powerpoint/2010/main" val="2795262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Scheduling (cont.)</a:t>
            </a:r>
            <a:endParaRPr dirty="0"/>
          </a:p>
        </p:txBody>
      </p:sp>
      <p:sp>
        <p:nvSpPr>
          <p:cNvPr id="451" name="Google Shape;451;p41"/>
          <p:cNvSpPr txBox="1">
            <a:spLocks noGrp="1"/>
          </p:cNvSpPr>
          <p:nvPr>
            <p:ph type="subTitle" idx="4294967295"/>
          </p:nvPr>
        </p:nvSpPr>
        <p:spPr>
          <a:xfrm>
            <a:off x="788474" y="2113789"/>
            <a:ext cx="1809750" cy="37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Job Apply and Compatibility Score Calculation</a:t>
            </a:r>
            <a:endParaRPr dirty="0"/>
          </a:p>
        </p:txBody>
      </p:sp>
      <p:sp>
        <p:nvSpPr>
          <p:cNvPr id="452" name="Google Shape;452;p41"/>
          <p:cNvSpPr/>
          <p:nvPr/>
        </p:nvSpPr>
        <p:spPr>
          <a:xfrm>
            <a:off x="1323038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11</a:t>
            </a:r>
          </a:p>
        </p:txBody>
      </p:sp>
      <p:sp>
        <p:nvSpPr>
          <p:cNvPr id="453" name="Google Shape;453;p41"/>
          <p:cNvSpPr txBox="1">
            <a:spLocks noGrp="1"/>
          </p:cNvSpPr>
          <p:nvPr>
            <p:ph type="subTitle" idx="4294967295"/>
          </p:nvPr>
        </p:nvSpPr>
        <p:spPr>
          <a:xfrm>
            <a:off x="2707500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Search, Filters &amp; Tags</a:t>
            </a:r>
            <a:br>
              <a:rPr lang="en" dirty="0"/>
            </a:br>
            <a:r>
              <a:rPr lang="en" dirty="0"/>
              <a:t>and Forums</a:t>
            </a:r>
            <a:endParaRPr dirty="0"/>
          </a:p>
        </p:txBody>
      </p:sp>
      <p:sp>
        <p:nvSpPr>
          <p:cNvPr id="454" name="Google Shape;454;p41"/>
          <p:cNvSpPr/>
          <p:nvPr/>
        </p:nvSpPr>
        <p:spPr>
          <a:xfrm>
            <a:off x="3242063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10</a:t>
            </a:r>
          </a:p>
        </p:txBody>
      </p:sp>
      <p:sp>
        <p:nvSpPr>
          <p:cNvPr id="455" name="Google Shape;455;p41"/>
          <p:cNvSpPr txBox="1">
            <a:spLocks noGrp="1"/>
          </p:cNvSpPr>
          <p:nvPr>
            <p:ph type="subTitle" idx="4294967295"/>
          </p:nvPr>
        </p:nvSpPr>
        <p:spPr>
          <a:xfrm>
            <a:off x="4626525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Applicant Profile and CV Upload</a:t>
            </a:r>
            <a:endParaRPr dirty="0"/>
          </a:p>
        </p:txBody>
      </p:sp>
      <p:sp>
        <p:nvSpPr>
          <p:cNvPr id="456" name="Google Shape;456;p41"/>
          <p:cNvSpPr/>
          <p:nvPr/>
        </p:nvSpPr>
        <p:spPr>
          <a:xfrm>
            <a:off x="5161088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9</a:t>
            </a:r>
          </a:p>
        </p:txBody>
      </p:sp>
      <p:sp>
        <p:nvSpPr>
          <p:cNvPr id="457" name="Google Shape;457;p41"/>
          <p:cNvSpPr txBox="1">
            <a:spLocks noGrp="1"/>
          </p:cNvSpPr>
          <p:nvPr>
            <p:ph type="subTitle" idx="4294967295"/>
          </p:nvPr>
        </p:nvSpPr>
        <p:spPr>
          <a:xfrm>
            <a:off x="6545550" y="2114852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Company and Job Management</a:t>
            </a:r>
            <a:endParaRPr dirty="0"/>
          </a:p>
        </p:txBody>
      </p:sp>
      <p:sp>
        <p:nvSpPr>
          <p:cNvPr id="458" name="Google Shape;458;p41"/>
          <p:cNvSpPr/>
          <p:nvPr/>
        </p:nvSpPr>
        <p:spPr>
          <a:xfrm>
            <a:off x="7080113" y="1540038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8</a:t>
            </a:r>
          </a:p>
        </p:txBody>
      </p:sp>
      <p:sp>
        <p:nvSpPr>
          <p:cNvPr id="461" name="Google Shape;461;p41"/>
          <p:cNvSpPr txBox="1">
            <a:spLocks noGrp="1"/>
          </p:cNvSpPr>
          <p:nvPr>
            <p:ph type="subTitle" idx="4294967295"/>
          </p:nvPr>
        </p:nvSpPr>
        <p:spPr>
          <a:xfrm>
            <a:off x="2707500" y="4009827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Showcase</a:t>
            </a:r>
            <a:endParaRPr dirty="0"/>
          </a:p>
        </p:txBody>
      </p:sp>
      <p:sp>
        <p:nvSpPr>
          <p:cNvPr id="462" name="Google Shape;462;p41"/>
          <p:cNvSpPr/>
          <p:nvPr/>
        </p:nvSpPr>
        <p:spPr>
          <a:xfrm>
            <a:off x="3242063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14</a:t>
            </a:r>
          </a:p>
        </p:txBody>
      </p:sp>
      <p:sp>
        <p:nvSpPr>
          <p:cNvPr id="463" name="Google Shape;463;p41"/>
          <p:cNvSpPr txBox="1">
            <a:spLocks noGrp="1"/>
          </p:cNvSpPr>
          <p:nvPr>
            <p:ph type="subTitle" idx="4294967295"/>
          </p:nvPr>
        </p:nvSpPr>
        <p:spPr>
          <a:xfrm>
            <a:off x="4626525" y="4009827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&amp; Debugging</a:t>
            </a:r>
            <a:endParaRPr dirty="0"/>
          </a:p>
        </p:txBody>
      </p:sp>
      <p:sp>
        <p:nvSpPr>
          <p:cNvPr id="464" name="Google Shape;464;p41"/>
          <p:cNvSpPr/>
          <p:nvPr/>
        </p:nvSpPr>
        <p:spPr>
          <a:xfrm>
            <a:off x="5161088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13</a:t>
            </a:r>
          </a:p>
        </p:txBody>
      </p:sp>
      <p:sp>
        <p:nvSpPr>
          <p:cNvPr id="465" name="Google Shape;465;p41"/>
          <p:cNvSpPr txBox="1">
            <a:spLocks noGrp="1"/>
          </p:cNvSpPr>
          <p:nvPr>
            <p:ph type="subTitle" idx="4294967295"/>
          </p:nvPr>
        </p:nvSpPr>
        <p:spPr>
          <a:xfrm>
            <a:off x="6545550" y="4009827"/>
            <a:ext cx="18099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Assessment and Email</a:t>
            </a:r>
            <a:endParaRPr dirty="0"/>
          </a:p>
        </p:txBody>
      </p:sp>
      <p:sp>
        <p:nvSpPr>
          <p:cNvPr id="466" name="Google Shape;466;p41"/>
          <p:cNvSpPr/>
          <p:nvPr/>
        </p:nvSpPr>
        <p:spPr>
          <a:xfrm>
            <a:off x="7080113" y="343501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EFAF4"/>
                </a:solidFill>
                <a:effectLst/>
                <a:uLnTx/>
                <a:uFillTx/>
                <a:latin typeface="Abhaya Libre"/>
                <a:ea typeface="Abhaya Libre"/>
                <a:cs typeface="Abhaya Libre"/>
                <a:sym typeface="Abhaya Libre"/>
              </a:rPr>
              <a:t>Week 12</a:t>
            </a:r>
          </a:p>
        </p:txBody>
      </p:sp>
      <p:cxnSp>
        <p:nvCxnSpPr>
          <p:cNvPr id="467" name="Google Shape;467;p41"/>
          <p:cNvCxnSpPr>
            <a:cxnSpLocks/>
          </p:cNvCxnSpPr>
          <p:nvPr/>
        </p:nvCxnSpPr>
        <p:spPr>
          <a:xfrm flipH="1">
            <a:off x="2063738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41"/>
          <p:cNvCxnSpPr>
            <a:cxnSpLocks/>
          </p:cNvCxnSpPr>
          <p:nvPr/>
        </p:nvCxnSpPr>
        <p:spPr>
          <a:xfrm flipH="1">
            <a:off x="3982763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41"/>
          <p:cNvCxnSpPr>
            <a:cxnSpLocks/>
          </p:cNvCxnSpPr>
          <p:nvPr/>
        </p:nvCxnSpPr>
        <p:spPr>
          <a:xfrm flipH="1">
            <a:off x="5901788" y="1805238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41"/>
          <p:cNvCxnSpPr>
            <a:cxnSpLocks/>
          </p:cNvCxnSpPr>
          <p:nvPr/>
        </p:nvCxnSpPr>
        <p:spPr>
          <a:xfrm flipH="1">
            <a:off x="3982763" y="3700213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2" name="Google Shape;472;p41"/>
          <p:cNvCxnSpPr>
            <a:cxnSpLocks/>
          </p:cNvCxnSpPr>
          <p:nvPr/>
        </p:nvCxnSpPr>
        <p:spPr>
          <a:xfrm flipH="1">
            <a:off x="5901788" y="3700213"/>
            <a:ext cx="1178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3" name="Google Shape;473;p41"/>
          <p:cNvCxnSpPr>
            <a:cxnSpLocks/>
          </p:cNvCxnSpPr>
          <p:nvPr/>
        </p:nvCxnSpPr>
        <p:spPr>
          <a:xfrm>
            <a:off x="1323112" y="1805238"/>
            <a:ext cx="6497700" cy="1895100"/>
          </a:xfrm>
          <a:prstGeom prst="bentConnector5">
            <a:avLst>
              <a:gd name="adj1" fmla="val -9254"/>
              <a:gd name="adj2" fmla="val 54967"/>
              <a:gd name="adj3" fmla="val 109253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" name="Google Shape;469;p41">
            <a:extLst>
              <a:ext uri="{FF2B5EF4-FFF2-40B4-BE49-F238E27FC236}">
                <a16:creationId xmlns:a16="http://schemas.microsoft.com/office/drawing/2014/main" id="{6B6DEDBB-FA39-9291-209B-E6ED2E4E3A2A}"/>
              </a:ext>
            </a:extLst>
          </p:cNvPr>
          <p:cNvCxnSpPr>
            <a:cxnSpLocks/>
          </p:cNvCxnSpPr>
          <p:nvPr/>
        </p:nvCxnSpPr>
        <p:spPr>
          <a:xfrm>
            <a:off x="7455212" y="0"/>
            <a:ext cx="0" cy="154003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/>
          <p:nvPr/>
        </p:nvSpPr>
        <p:spPr>
          <a:xfrm rot="-5400000" flipH="1">
            <a:off x="6367800" y="-964925"/>
            <a:ext cx="2776200" cy="27762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title"/>
          </p:nvPr>
        </p:nvSpPr>
        <p:spPr>
          <a:xfrm>
            <a:off x="2693925" y="2080599"/>
            <a:ext cx="3756149" cy="982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1"/>
                </a:solidFill>
                <a:latin typeface="Abhaya Libre ExtraBold"/>
                <a:cs typeface="Abhaya Libre ExtraBold"/>
                <a:sym typeface="Abhaya Libre ExtraBold"/>
              </a:rPr>
              <a:t>Thank You!</a:t>
            </a:r>
            <a:endParaRPr sz="6000" dirty="0">
              <a:solidFill>
                <a:schemeClr val="accent1"/>
              </a:solidFill>
            </a:endParaRPr>
          </a:p>
        </p:txBody>
      </p:sp>
      <p:cxnSp>
        <p:nvCxnSpPr>
          <p:cNvPr id="280" name="Google Shape;280;p31"/>
          <p:cNvCxnSpPr/>
          <p:nvPr/>
        </p:nvCxnSpPr>
        <p:spPr>
          <a:xfrm>
            <a:off x="0" y="2908657"/>
            <a:ext cx="2326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1"/>
          <p:cNvSpPr/>
          <p:nvPr/>
        </p:nvSpPr>
        <p:spPr>
          <a:xfrm>
            <a:off x="8421625" y="1654100"/>
            <a:ext cx="453000" cy="1067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31"/>
          <p:cNvCxnSpPr/>
          <p:nvPr/>
        </p:nvCxnSpPr>
        <p:spPr>
          <a:xfrm>
            <a:off x="8648125" y="0"/>
            <a:ext cx="0" cy="40407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31"/>
          <p:cNvSpPr/>
          <p:nvPr/>
        </p:nvSpPr>
        <p:spPr>
          <a:xfrm rot="5400000">
            <a:off x="6986275" y="3900600"/>
            <a:ext cx="846300" cy="16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1"/>
          <p:cNvSpPr/>
          <p:nvPr/>
        </p:nvSpPr>
        <p:spPr>
          <a:xfrm>
            <a:off x="390725" y="3275500"/>
            <a:ext cx="835800" cy="186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984F98-1B8E-60B1-CE46-7633115BDBC0}"/>
              </a:ext>
            </a:extLst>
          </p:cNvPr>
          <p:cNvSpPr txBox="1"/>
          <p:nvPr/>
        </p:nvSpPr>
        <p:spPr>
          <a:xfrm>
            <a:off x="3642898" y="4910068"/>
            <a:ext cx="18582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Credits: Template from </a:t>
            </a:r>
            <a:r>
              <a:rPr lang="en-US" sz="900" dirty="0" err="1">
                <a:hlinkClick r:id="rId3"/>
              </a:rPr>
              <a:t>SlidesGo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533399" y="337342"/>
            <a:ext cx="709158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2"/>
          </p:nvPr>
        </p:nvSpPr>
        <p:spPr>
          <a:xfrm>
            <a:off x="751817" y="1341729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title" idx="3"/>
          </p:nvPr>
        </p:nvSpPr>
        <p:spPr>
          <a:xfrm>
            <a:off x="751815" y="2202866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3" name="Google Shape;263;p30"/>
          <p:cNvSpPr txBox="1">
            <a:spLocks noGrp="1"/>
          </p:cNvSpPr>
          <p:nvPr>
            <p:ph type="title" idx="4"/>
          </p:nvPr>
        </p:nvSpPr>
        <p:spPr>
          <a:xfrm>
            <a:off x="751815" y="3025489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1"/>
          </p:nvPr>
        </p:nvSpPr>
        <p:spPr>
          <a:xfrm>
            <a:off x="1537438" y="1232247"/>
            <a:ext cx="2775900" cy="736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and Team Introduction</a:t>
            </a:r>
            <a:endParaRPr dirty="0"/>
          </a:p>
        </p:txBody>
      </p:sp>
      <p:sp>
        <p:nvSpPr>
          <p:cNvPr id="265" name="Google Shape;265;p30"/>
          <p:cNvSpPr txBox="1">
            <a:spLocks noGrp="1"/>
          </p:cNvSpPr>
          <p:nvPr>
            <p:ph type="subTitle" idx="5"/>
          </p:nvPr>
        </p:nvSpPr>
        <p:spPr>
          <a:xfrm>
            <a:off x="1537438" y="2237003"/>
            <a:ext cx="27759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Requirement Analysis</a:t>
            </a:r>
            <a:endParaRPr dirty="0"/>
          </a:p>
        </p:txBody>
      </p:sp>
      <p:sp>
        <p:nvSpPr>
          <p:cNvPr id="266" name="Google Shape;266;p30"/>
          <p:cNvSpPr txBox="1">
            <a:spLocks noGrp="1"/>
          </p:cNvSpPr>
          <p:nvPr>
            <p:ph type="subTitle" idx="6"/>
          </p:nvPr>
        </p:nvSpPr>
        <p:spPr>
          <a:xfrm>
            <a:off x="1537386" y="3058939"/>
            <a:ext cx="2775900" cy="4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Background Study</a:t>
            </a:r>
            <a:endParaRPr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title" idx="7"/>
          </p:nvPr>
        </p:nvSpPr>
        <p:spPr>
          <a:xfrm>
            <a:off x="751815" y="3880875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title" idx="8"/>
          </p:nvPr>
        </p:nvSpPr>
        <p:spPr>
          <a:xfrm>
            <a:off x="4830688" y="1341729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ubTitle" idx="13"/>
          </p:nvPr>
        </p:nvSpPr>
        <p:spPr>
          <a:xfrm>
            <a:off x="1537361" y="3771393"/>
            <a:ext cx="2775900" cy="736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 Analysis and Comparison</a:t>
            </a:r>
            <a:endParaRPr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title" idx="9"/>
          </p:nvPr>
        </p:nvSpPr>
        <p:spPr>
          <a:xfrm>
            <a:off x="4830664" y="2201591"/>
            <a:ext cx="7374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14"/>
          </p:nvPr>
        </p:nvSpPr>
        <p:spPr>
          <a:xfrm>
            <a:off x="5616236" y="1408629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Risk Analysis</a:t>
            </a:r>
            <a:endParaRPr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subTitle" idx="15"/>
          </p:nvPr>
        </p:nvSpPr>
        <p:spPr>
          <a:xfrm>
            <a:off x="5616235" y="2268491"/>
            <a:ext cx="2775900" cy="39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Knowledge</a:t>
            </a:r>
          </a:p>
        </p:txBody>
      </p:sp>
      <p:sp>
        <p:nvSpPr>
          <p:cNvPr id="4" name="Google Shape;270;p30">
            <a:extLst>
              <a:ext uri="{FF2B5EF4-FFF2-40B4-BE49-F238E27FC236}">
                <a16:creationId xmlns:a16="http://schemas.microsoft.com/office/drawing/2014/main" id="{3D2C583C-5EF0-5EBB-FC64-46B7C954E77D}"/>
              </a:ext>
            </a:extLst>
          </p:cNvPr>
          <p:cNvSpPr txBox="1">
            <a:spLocks/>
          </p:cNvSpPr>
          <p:nvPr/>
        </p:nvSpPr>
        <p:spPr>
          <a:xfrm>
            <a:off x="4830664" y="3025489"/>
            <a:ext cx="737400" cy="5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72;p30">
            <a:extLst>
              <a:ext uri="{FF2B5EF4-FFF2-40B4-BE49-F238E27FC236}">
                <a16:creationId xmlns:a16="http://schemas.microsoft.com/office/drawing/2014/main" id="{140482F7-312A-BBB2-4242-912D3F247CE2}"/>
              </a:ext>
            </a:extLst>
          </p:cNvPr>
          <p:cNvSpPr txBox="1">
            <a:spLocks/>
          </p:cNvSpPr>
          <p:nvPr/>
        </p:nvSpPr>
        <p:spPr>
          <a:xfrm>
            <a:off x="5616235" y="3092389"/>
            <a:ext cx="27759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dirty="0"/>
              <a:t>Challenges</a:t>
            </a:r>
          </a:p>
        </p:txBody>
      </p:sp>
      <p:sp>
        <p:nvSpPr>
          <p:cNvPr id="6" name="Google Shape;270;p30">
            <a:extLst>
              <a:ext uri="{FF2B5EF4-FFF2-40B4-BE49-F238E27FC236}">
                <a16:creationId xmlns:a16="http://schemas.microsoft.com/office/drawing/2014/main" id="{CF1E4956-C654-C580-6DF5-522B93FEC9D7}"/>
              </a:ext>
            </a:extLst>
          </p:cNvPr>
          <p:cNvSpPr txBox="1">
            <a:spLocks/>
          </p:cNvSpPr>
          <p:nvPr/>
        </p:nvSpPr>
        <p:spPr>
          <a:xfrm>
            <a:off x="4830664" y="3880875"/>
            <a:ext cx="737400" cy="52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bhaya Libre"/>
              <a:buNone/>
              <a:defRPr sz="2400" b="1" i="0" u="none" strike="noStrike" cap="none">
                <a:solidFill>
                  <a:schemeClr val="l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72;p30">
            <a:extLst>
              <a:ext uri="{FF2B5EF4-FFF2-40B4-BE49-F238E27FC236}">
                <a16:creationId xmlns:a16="http://schemas.microsoft.com/office/drawing/2014/main" id="{DB7B873F-7994-AA0E-A4F3-1976F97C5B36}"/>
              </a:ext>
            </a:extLst>
          </p:cNvPr>
          <p:cNvSpPr txBox="1">
            <a:spLocks/>
          </p:cNvSpPr>
          <p:nvPr/>
        </p:nvSpPr>
        <p:spPr>
          <a:xfrm>
            <a:off x="5616235" y="3947775"/>
            <a:ext cx="27759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Jost"/>
              <a:buNone/>
              <a:defRPr sz="1200" b="1" i="0" u="none" strike="noStrike" cap="none">
                <a:solidFill>
                  <a:schemeClr val="accent1"/>
                </a:solidFill>
                <a:latin typeface="Jost"/>
                <a:ea typeface="Jost"/>
                <a:cs typeface="Jost"/>
                <a:sym typeface="Jost"/>
              </a:defRPr>
            </a:lvl9pPr>
          </a:lstStyle>
          <a:p>
            <a:pPr marL="0" indent="0"/>
            <a:r>
              <a:rPr lang="en-US" dirty="0"/>
              <a:t>Project Scheduling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2"/>
          <p:cNvSpPr txBox="1">
            <a:spLocks noGrp="1"/>
          </p:cNvSpPr>
          <p:nvPr>
            <p:ph type="title"/>
          </p:nvPr>
        </p:nvSpPr>
        <p:spPr>
          <a:xfrm>
            <a:off x="722375" y="290118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Meet Our Team</a:t>
            </a:r>
            <a:endParaRPr dirty="0"/>
          </a:p>
        </p:txBody>
      </p:sp>
      <p:pic>
        <p:nvPicPr>
          <p:cNvPr id="480" name="Google Shape;480;p4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8000"/>
                    </a14:imgEffect>
                    <a14:imgEffect>
                      <a14:colorTemperature colorTemp="6460"/>
                    </a14:imgEffect>
                    <a14:imgEffect>
                      <a14:brightnessContrast bright="5000" contrast="1000"/>
                    </a14:imgEffect>
                  </a14:imgLayer>
                </a14:imgProps>
              </a:ext>
            </a:extLst>
          </a:blip>
          <a:srcRect t="7657" b="7657"/>
          <a:stretch/>
        </p:blipFill>
        <p:spPr>
          <a:xfrm>
            <a:off x="722374" y="1183100"/>
            <a:ext cx="2762044" cy="3118736"/>
          </a:xfrm>
          <a:prstGeom prst="round1Rect">
            <a:avLst>
              <a:gd name="adj" fmla="val 16667"/>
            </a:avLst>
          </a:prstGeom>
        </p:spPr>
      </p:pic>
      <p:pic>
        <p:nvPicPr>
          <p:cNvPr id="482" name="Google Shape;482;p4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/>
          <a:srcRect t="17494" b="1868"/>
          <a:stretch/>
        </p:blipFill>
        <p:spPr>
          <a:xfrm>
            <a:off x="5659584" y="1485264"/>
            <a:ext cx="2762065" cy="3118736"/>
          </a:xfrm>
          <a:prstGeom prst="round1Rect">
            <a:avLst>
              <a:gd name="adj" fmla="val 16667"/>
            </a:avLst>
          </a:prstGeom>
        </p:spPr>
      </p:pic>
      <p:sp>
        <p:nvSpPr>
          <p:cNvPr id="483" name="Google Shape;483;p42"/>
          <p:cNvSpPr/>
          <p:nvPr/>
        </p:nvSpPr>
        <p:spPr>
          <a:xfrm>
            <a:off x="0" y="952500"/>
            <a:ext cx="1494300" cy="48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42"/>
          <p:cNvGrpSpPr/>
          <p:nvPr/>
        </p:nvGrpSpPr>
        <p:grpSpPr>
          <a:xfrm>
            <a:off x="7649675" y="4360700"/>
            <a:ext cx="1494300" cy="486600"/>
            <a:chOff x="7649675" y="4360700"/>
            <a:chExt cx="1494300" cy="486600"/>
          </a:xfrm>
        </p:grpSpPr>
        <p:sp>
          <p:nvSpPr>
            <p:cNvPr id="485" name="Google Shape;485;p42"/>
            <p:cNvSpPr/>
            <p:nvPr/>
          </p:nvSpPr>
          <p:spPr>
            <a:xfrm>
              <a:off x="7649675" y="4360700"/>
              <a:ext cx="1494300" cy="486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6" name="Google Shape;486;p42"/>
            <p:cNvCxnSpPr>
              <a:stCxn id="485" idx="3"/>
              <a:endCxn id="485" idx="1"/>
            </p:cNvCxnSpPr>
            <p:nvPr/>
          </p:nvCxnSpPr>
          <p:spPr>
            <a:xfrm rot="10800000">
              <a:off x="7649675" y="4604000"/>
              <a:ext cx="1494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3067475-6DEA-5BC8-90AD-0C56DDE0F521}"/>
              </a:ext>
            </a:extLst>
          </p:cNvPr>
          <p:cNvSpPr txBox="1"/>
          <p:nvPr/>
        </p:nvSpPr>
        <p:spPr>
          <a:xfrm>
            <a:off x="1394010" y="4342390"/>
            <a:ext cx="141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Nabila Rahman</a:t>
            </a:r>
          </a:p>
          <a:p>
            <a:pPr algn="ctr"/>
            <a:r>
              <a:rPr lang="en-US" dirty="0">
                <a:latin typeface="Bodoni MT" panose="02070603080606020203" pitchFamily="18" charset="0"/>
              </a:rPr>
              <a:t>20200204065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CC446-1AFD-1785-6667-F62640C6B00E}"/>
              </a:ext>
            </a:extLst>
          </p:cNvPr>
          <p:cNvSpPr txBox="1"/>
          <p:nvPr/>
        </p:nvSpPr>
        <p:spPr>
          <a:xfrm>
            <a:off x="6331230" y="934190"/>
            <a:ext cx="1418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odoni MT" panose="02070603080606020203" pitchFamily="18" charset="0"/>
              </a:rPr>
              <a:t>Arijit Paul</a:t>
            </a:r>
          </a:p>
          <a:p>
            <a:pPr algn="ctr"/>
            <a:r>
              <a:rPr lang="en-US" dirty="0">
                <a:latin typeface="Bodoni MT" panose="02070603080606020203" pitchFamily="18" charset="0"/>
              </a:rPr>
              <a:t>20200204067</a:t>
            </a:r>
          </a:p>
        </p:txBody>
      </p:sp>
      <p:cxnSp>
        <p:nvCxnSpPr>
          <p:cNvPr id="8" name="Google Shape;486;p42">
            <a:extLst>
              <a:ext uri="{FF2B5EF4-FFF2-40B4-BE49-F238E27FC236}">
                <a16:creationId xmlns:a16="http://schemas.microsoft.com/office/drawing/2014/main" id="{AF14A926-3AA8-8DD6-595D-8CB3C35C6402}"/>
              </a:ext>
            </a:extLst>
          </p:cNvPr>
          <p:cNvCxnSpPr/>
          <p:nvPr/>
        </p:nvCxnSpPr>
        <p:spPr>
          <a:xfrm rot="10800000">
            <a:off x="0" y="1183100"/>
            <a:ext cx="149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>
            <a:spLocks noGrp="1"/>
          </p:cNvSpPr>
          <p:nvPr>
            <p:ph type="title"/>
          </p:nvPr>
        </p:nvSpPr>
        <p:spPr>
          <a:xfrm>
            <a:off x="4070125" y="668400"/>
            <a:ext cx="4351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CareerTrail…</a:t>
            </a:r>
            <a:endParaRPr sz="3200" dirty="0"/>
          </a:p>
        </p:txBody>
      </p:sp>
      <p:sp>
        <p:nvSpPr>
          <p:cNvPr id="290" name="Google Shape;290;p32"/>
          <p:cNvSpPr txBox="1">
            <a:spLocks noGrp="1"/>
          </p:cNvSpPr>
          <p:nvPr>
            <p:ph type="body" idx="1"/>
          </p:nvPr>
        </p:nvSpPr>
        <p:spPr>
          <a:xfrm>
            <a:off x="4070125" y="1805945"/>
            <a:ext cx="4351500" cy="20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Dynamic job portal for modern employment solutions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Connect job seekers with employers efficiently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User-centric approach, array of features and tools</a:t>
            </a: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-US" sz="1400" dirty="0"/>
              <a:t>Precision in Tailored Job Matching</a:t>
            </a:r>
            <a:endParaRPr sz="1400" dirty="0"/>
          </a:p>
        </p:txBody>
      </p:sp>
      <p:pic>
        <p:nvPicPr>
          <p:cNvPr id="291" name="Google Shape;291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2107" b="2116"/>
          <a:stretch/>
        </p:blipFill>
        <p:spPr>
          <a:xfrm>
            <a:off x="722375" y="539500"/>
            <a:ext cx="2827200" cy="4064400"/>
          </a:xfrm>
          <a:prstGeom prst="round1Rect">
            <a:avLst>
              <a:gd name="adj" fmla="val 50000"/>
            </a:avLst>
          </a:prstGeom>
        </p:spPr>
      </p:pic>
      <p:sp>
        <p:nvSpPr>
          <p:cNvPr id="292" name="Google Shape;292;p32"/>
          <p:cNvSpPr/>
          <p:nvPr/>
        </p:nvSpPr>
        <p:spPr>
          <a:xfrm rot="5400000">
            <a:off x="-857625" y="3386325"/>
            <a:ext cx="2913300" cy="5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0" y="261725"/>
            <a:ext cx="1494300" cy="48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2"/>
          <p:cNvSpPr/>
          <p:nvPr/>
        </p:nvSpPr>
        <p:spPr>
          <a:xfrm flipH="1">
            <a:off x="3168850" y="4101900"/>
            <a:ext cx="1041600" cy="10416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5" name="Google Shape;295;p32"/>
          <p:cNvCxnSpPr>
            <a:stCxn id="293" idx="3"/>
            <a:endCxn id="293" idx="1"/>
          </p:cNvCxnSpPr>
          <p:nvPr/>
        </p:nvCxnSpPr>
        <p:spPr>
          <a:xfrm rot="10800000">
            <a:off x="0" y="505025"/>
            <a:ext cx="149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>
            <a:spLocks noGrp="1"/>
          </p:cNvSpPr>
          <p:nvPr>
            <p:ph type="title"/>
          </p:nvPr>
        </p:nvSpPr>
        <p:spPr>
          <a:xfrm>
            <a:off x="722400" y="54642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Requirement Analysis</a:t>
            </a:r>
            <a:endParaRPr dirty="0"/>
          </a:p>
        </p:txBody>
      </p:sp>
      <p:sp>
        <p:nvSpPr>
          <p:cNvPr id="303" name="Google Shape;303;p33"/>
          <p:cNvSpPr txBox="1">
            <a:spLocks noGrp="1"/>
          </p:cNvSpPr>
          <p:nvPr>
            <p:ph type="subTitle" idx="3"/>
          </p:nvPr>
        </p:nvSpPr>
        <p:spPr>
          <a:xfrm>
            <a:off x="5020297" y="2611349"/>
            <a:ext cx="1733794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</a:t>
            </a:r>
            <a:endParaRPr dirty="0"/>
          </a:p>
        </p:txBody>
      </p:sp>
      <p:sp>
        <p:nvSpPr>
          <p:cNvPr id="304" name="Google Shape;304;p33"/>
          <p:cNvSpPr txBox="1">
            <a:spLocks noGrp="1"/>
          </p:cNvSpPr>
          <p:nvPr>
            <p:ph type="subTitle" idx="4"/>
          </p:nvPr>
        </p:nvSpPr>
        <p:spPr>
          <a:xfrm>
            <a:off x="2238954" y="2611349"/>
            <a:ext cx="1733793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dirty="0"/>
          </a:p>
        </p:txBody>
      </p:sp>
      <p:sp>
        <p:nvSpPr>
          <p:cNvPr id="305" name="Google Shape;305;p33"/>
          <p:cNvSpPr/>
          <p:nvPr/>
        </p:nvSpPr>
        <p:spPr>
          <a:xfrm>
            <a:off x="5523979" y="194465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/>
          <p:nvPr/>
        </p:nvSpPr>
        <p:spPr>
          <a:xfrm>
            <a:off x="2747637" y="1944653"/>
            <a:ext cx="740700" cy="53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3"/>
          <p:cNvGrpSpPr/>
          <p:nvPr/>
        </p:nvGrpSpPr>
        <p:grpSpPr>
          <a:xfrm>
            <a:off x="5717169" y="2031900"/>
            <a:ext cx="354311" cy="355909"/>
            <a:chOff x="-49764975" y="3551225"/>
            <a:chExt cx="299300" cy="300650"/>
          </a:xfrm>
        </p:grpSpPr>
        <p:sp>
          <p:nvSpPr>
            <p:cNvPr id="308" name="Google Shape;308;p33"/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33"/>
          <p:cNvGrpSpPr/>
          <p:nvPr/>
        </p:nvGrpSpPr>
        <p:grpSpPr>
          <a:xfrm>
            <a:off x="2934801" y="2030308"/>
            <a:ext cx="366364" cy="359075"/>
            <a:chOff x="-60988625" y="3740800"/>
            <a:chExt cx="316650" cy="310350"/>
          </a:xfrm>
        </p:grpSpPr>
        <p:sp>
          <p:nvSpPr>
            <p:cNvPr id="320" name="Google Shape;320;p33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dirty="0"/>
              <a:t>Requirements</a:t>
            </a:r>
            <a:endParaRPr dirty="0"/>
          </a:p>
        </p:txBody>
      </p:sp>
      <p:sp>
        <p:nvSpPr>
          <p:cNvPr id="393" name="Google Shape;393;p36"/>
          <p:cNvSpPr txBox="1">
            <a:spLocks noGrp="1"/>
          </p:cNvSpPr>
          <p:nvPr>
            <p:ph type="subTitle" idx="4"/>
          </p:nvPr>
        </p:nvSpPr>
        <p:spPr>
          <a:xfrm>
            <a:off x="687740" y="1390049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1.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Authentication</a:t>
            </a:r>
            <a:endParaRPr dirty="0"/>
          </a:p>
        </p:txBody>
      </p:sp>
      <p:sp>
        <p:nvSpPr>
          <p:cNvPr id="394" name="Google Shape;394;p36"/>
          <p:cNvSpPr txBox="1">
            <a:spLocks noGrp="1"/>
          </p:cNvSpPr>
          <p:nvPr>
            <p:ph type="subTitle" idx="5"/>
          </p:nvPr>
        </p:nvSpPr>
        <p:spPr>
          <a:xfrm>
            <a:off x="3411025" y="1390049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2.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Applicant Profile</a:t>
            </a:r>
            <a:endParaRPr dirty="0"/>
          </a:p>
        </p:txBody>
      </p:sp>
      <p:sp>
        <p:nvSpPr>
          <p:cNvPr id="399" name="Google Shape;399;p36"/>
          <p:cNvSpPr txBox="1">
            <a:spLocks noGrp="1"/>
          </p:cNvSpPr>
          <p:nvPr>
            <p:ph type="subTitle" idx="13"/>
          </p:nvPr>
        </p:nvSpPr>
        <p:spPr>
          <a:xfrm>
            <a:off x="687740" y="2445691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4.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en-US" dirty="0"/>
              <a:t>e</a:t>
            </a:r>
            <a:r>
              <a:rPr lang="en" dirty="0"/>
              <a:t>arch and Filter Jobs</a:t>
            </a:r>
            <a:endParaRPr dirty="0"/>
          </a:p>
        </p:txBody>
      </p:sp>
      <p:sp>
        <p:nvSpPr>
          <p:cNvPr id="400" name="Google Shape;400;p36"/>
          <p:cNvSpPr txBox="1">
            <a:spLocks noGrp="1"/>
          </p:cNvSpPr>
          <p:nvPr>
            <p:ph type="subTitle" idx="14"/>
          </p:nvPr>
        </p:nvSpPr>
        <p:spPr>
          <a:xfrm>
            <a:off x="3411024" y="2445691"/>
            <a:ext cx="2318697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5.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Apply for Jobs</a:t>
            </a:r>
            <a:endParaRPr dirty="0"/>
          </a:p>
        </p:txBody>
      </p:sp>
      <p:sp>
        <p:nvSpPr>
          <p:cNvPr id="401" name="Google Shape;401;p36"/>
          <p:cNvSpPr txBox="1">
            <a:spLocks noGrp="1"/>
          </p:cNvSpPr>
          <p:nvPr>
            <p:ph type="subTitle" idx="15"/>
          </p:nvPr>
        </p:nvSpPr>
        <p:spPr>
          <a:xfrm>
            <a:off x="6134240" y="2439968"/>
            <a:ext cx="2318653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6.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 Jobs</a:t>
            </a:r>
            <a:endParaRPr dirty="0"/>
          </a:p>
        </p:txBody>
      </p:sp>
      <p:sp>
        <p:nvSpPr>
          <p:cNvPr id="16" name="Google Shape;394;p36">
            <a:extLst>
              <a:ext uri="{FF2B5EF4-FFF2-40B4-BE49-F238E27FC236}">
                <a16:creationId xmlns:a16="http://schemas.microsoft.com/office/drawing/2014/main" id="{A1D50EB2-7F83-1FEA-76A7-DAA626A10777}"/>
              </a:ext>
            </a:extLst>
          </p:cNvPr>
          <p:cNvSpPr txBox="1">
            <a:spLocks/>
          </p:cNvSpPr>
          <p:nvPr/>
        </p:nvSpPr>
        <p:spPr>
          <a:xfrm>
            <a:off x="6134240" y="1390049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3.</a:t>
            </a:r>
          </a:p>
          <a:p>
            <a:pPr marL="0" indent="0"/>
            <a:r>
              <a:rPr lang="en-US" dirty="0"/>
              <a:t>Upload CV</a:t>
            </a:r>
          </a:p>
        </p:txBody>
      </p:sp>
      <p:sp>
        <p:nvSpPr>
          <p:cNvPr id="17" name="Google Shape;399;p36">
            <a:extLst>
              <a:ext uri="{FF2B5EF4-FFF2-40B4-BE49-F238E27FC236}">
                <a16:creationId xmlns:a16="http://schemas.microsoft.com/office/drawing/2014/main" id="{8D20009C-184B-DC65-4B7B-4B2BBE56B5E9}"/>
              </a:ext>
            </a:extLst>
          </p:cNvPr>
          <p:cNvSpPr txBox="1">
            <a:spLocks/>
          </p:cNvSpPr>
          <p:nvPr/>
        </p:nvSpPr>
        <p:spPr>
          <a:xfrm>
            <a:off x="687740" y="3489887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7.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‘Applied’ List</a:t>
            </a:r>
          </a:p>
        </p:txBody>
      </p:sp>
      <p:sp>
        <p:nvSpPr>
          <p:cNvPr id="18" name="Google Shape;400;p36">
            <a:extLst>
              <a:ext uri="{FF2B5EF4-FFF2-40B4-BE49-F238E27FC236}">
                <a16:creationId xmlns:a16="http://schemas.microsoft.com/office/drawing/2014/main" id="{071B3E84-22AC-DF8D-5D67-B54D1DBDBB49}"/>
              </a:ext>
            </a:extLst>
          </p:cNvPr>
          <p:cNvSpPr txBox="1">
            <a:spLocks/>
          </p:cNvSpPr>
          <p:nvPr/>
        </p:nvSpPr>
        <p:spPr>
          <a:xfrm>
            <a:off x="3411024" y="3489887"/>
            <a:ext cx="2318697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8.</a:t>
            </a:r>
          </a:p>
          <a:p>
            <a:pPr marL="0" indent="0"/>
            <a:r>
              <a:rPr lang="en-US" dirty="0"/>
              <a:t>Compatibility Score</a:t>
            </a:r>
          </a:p>
        </p:txBody>
      </p:sp>
      <p:sp>
        <p:nvSpPr>
          <p:cNvPr id="19" name="Google Shape;401;p36">
            <a:extLst>
              <a:ext uri="{FF2B5EF4-FFF2-40B4-BE49-F238E27FC236}">
                <a16:creationId xmlns:a16="http://schemas.microsoft.com/office/drawing/2014/main" id="{78A964FA-A3D0-B06A-6806-3E413FC7A54F}"/>
              </a:ext>
            </a:extLst>
          </p:cNvPr>
          <p:cNvSpPr txBox="1">
            <a:spLocks/>
          </p:cNvSpPr>
          <p:nvPr/>
        </p:nvSpPr>
        <p:spPr>
          <a:xfrm>
            <a:off x="6134240" y="3484164"/>
            <a:ext cx="2318653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9.</a:t>
            </a:r>
          </a:p>
          <a:p>
            <a:pPr marL="0" indent="0"/>
            <a:r>
              <a:rPr lang="en-US" dirty="0"/>
              <a:t>Inspect Resumes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dirty="0"/>
              <a:t>Requirements (cont.)</a:t>
            </a:r>
            <a:endParaRPr dirty="0"/>
          </a:p>
        </p:txBody>
      </p:sp>
      <p:sp>
        <p:nvSpPr>
          <p:cNvPr id="393" name="Google Shape;393;p36"/>
          <p:cNvSpPr txBox="1">
            <a:spLocks noGrp="1"/>
          </p:cNvSpPr>
          <p:nvPr>
            <p:ph type="subTitle" idx="4"/>
          </p:nvPr>
        </p:nvSpPr>
        <p:spPr>
          <a:xfrm>
            <a:off x="689367" y="1916520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10.</a:t>
            </a:r>
          </a:p>
          <a:p>
            <a:pPr marL="0" indent="0"/>
            <a:r>
              <a:rPr lang="en-US" dirty="0"/>
              <a:t>Send Email</a:t>
            </a:r>
          </a:p>
        </p:txBody>
      </p:sp>
      <p:sp>
        <p:nvSpPr>
          <p:cNvPr id="394" name="Google Shape;394;p36"/>
          <p:cNvSpPr txBox="1">
            <a:spLocks noGrp="1"/>
          </p:cNvSpPr>
          <p:nvPr>
            <p:ph type="subTitle" idx="5"/>
          </p:nvPr>
        </p:nvSpPr>
        <p:spPr>
          <a:xfrm>
            <a:off x="3412652" y="1916520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45E0E"/>
                </a:solidFill>
              </a:rPr>
              <a:t>11.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Manage Company</a:t>
            </a:r>
          </a:p>
        </p:txBody>
      </p:sp>
      <p:sp>
        <p:nvSpPr>
          <p:cNvPr id="16" name="Google Shape;394;p36">
            <a:extLst>
              <a:ext uri="{FF2B5EF4-FFF2-40B4-BE49-F238E27FC236}">
                <a16:creationId xmlns:a16="http://schemas.microsoft.com/office/drawing/2014/main" id="{A1D50EB2-7F83-1FEA-76A7-DAA626A10777}"/>
              </a:ext>
            </a:extLst>
          </p:cNvPr>
          <p:cNvSpPr txBox="1">
            <a:spLocks/>
          </p:cNvSpPr>
          <p:nvPr/>
        </p:nvSpPr>
        <p:spPr>
          <a:xfrm>
            <a:off x="6135867" y="1916520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12.</a:t>
            </a:r>
          </a:p>
          <a:p>
            <a:pPr marL="0" indent="0"/>
            <a:r>
              <a:rPr lang="en-US" dirty="0"/>
              <a:t>Manage the Website</a:t>
            </a:r>
          </a:p>
        </p:txBody>
      </p:sp>
      <p:sp>
        <p:nvSpPr>
          <p:cNvPr id="8" name="Google Shape;393;p36">
            <a:extLst>
              <a:ext uri="{FF2B5EF4-FFF2-40B4-BE49-F238E27FC236}">
                <a16:creationId xmlns:a16="http://schemas.microsoft.com/office/drawing/2014/main" id="{ABC91989-7AE1-FFDC-A8D7-A840B70DA6AA}"/>
              </a:ext>
            </a:extLst>
          </p:cNvPr>
          <p:cNvSpPr txBox="1">
            <a:spLocks/>
          </p:cNvSpPr>
          <p:nvPr/>
        </p:nvSpPr>
        <p:spPr>
          <a:xfrm>
            <a:off x="689367" y="3055645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" dirty="0">
                <a:solidFill>
                  <a:srgbClr val="945E0E"/>
                </a:solidFill>
              </a:rPr>
              <a:t>13.</a:t>
            </a:r>
          </a:p>
          <a:p>
            <a:pPr marL="0" indent="0"/>
            <a:r>
              <a:rPr lang="en-US" dirty="0"/>
              <a:t>Forum Topics</a:t>
            </a:r>
          </a:p>
        </p:txBody>
      </p:sp>
      <p:sp>
        <p:nvSpPr>
          <p:cNvPr id="9" name="Google Shape;394;p36">
            <a:extLst>
              <a:ext uri="{FF2B5EF4-FFF2-40B4-BE49-F238E27FC236}">
                <a16:creationId xmlns:a16="http://schemas.microsoft.com/office/drawing/2014/main" id="{E9B4F39F-FAE2-671F-CA99-784D5C1F04FE}"/>
              </a:ext>
            </a:extLst>
          </p:cNvPr>
          <p:cNvSpPr txBox="1">
            <a:spLocks/>
          </p:cNvSpPr>
          <p:nvPr/>
        </p:nvSpPr>
        <p:spPr>
          <a:xfrm>
            <a:off x="3412652" y="3055645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" dirty="0">
                <a:solidFill>
                  <a:srgbClr val="945E0E"/>
                </a:solidFill>
              </a:rPr>
              <a:t>14.</a:t>
            </a:r>
          </a:p>
          <a:p>
            <a:pPr marL="0" indent="0"/>
            <a:r>
              <a:rPr lang="en-US" dirty="0"/>
              <a:t>FAQ</a:t>
            </a:r>
          </a:p>
        </p:txBody>
      </p:sp>
      <p:sp>
        <p:nvSpPr>
          <p:cNvPr id="10" name="Google Shape;394;p36">
            <a:extLst>
              <a:ext uri="{FF2B5EF4-FFF2-40B4-BE49-F238E27FC236}">
                <a16:creationId xmlns:a16="http://schemas.microsoft.com/office/drawing/2014/main" id="{45EE9AEC-A725-98AC-DD7C-839ACD068F82}"/>
              </a:ext>
            </a:extLst>
          </p:cNvPr>
          <p:cNvSpPr txBox="1">
            <a:spLocks/>
          </p:cNvSpPr>
          <p:nvPr/>
        </p:nvSpPr>
        <p:spPr>
          <a:xfrm>
            <a:off x="6135867" y="3055645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15.</a:t>
            </a:r>
          </a:p>
          <a:p>
            <a:pPr marL="0" indent="0"/>
            <a:r>
              <a:rPr lang="en-US" dirty="0"/>
              <a:t>Interview Resources</a:t>
            </a:r>
          </a:p>
        </p:txBody>
      </p:sp>
    </p:spTree>
    <p:extLst>
      <p:ext uri="{BB962C8B-B14F-4D97-AF65-F5344CB8AC3E}">
        <p14:creationId xmlns:p14="http://schemas.microsoft.com/office/powerpoint/2010/main" val="3743648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Non-Functional </a:t>
            </a:r>
            <a:r>
              <a:rPr lang="en-US" dirty="0"/>
              <a:t>Requirements</a:t>
            </a:r>
            <a:endParaRPr dirty="0"/>
          </a:p>
        </p:txBody>
      </p:sp>
      <p:sp>
        <p:nvSpPr>
          <p:cNvPr id="6" name="Google Shape;393;p36">
            <a:extLst>
              <a:ext uri="{FF2B5EF4-FFF2-40B4-BE49-F238E27FC236}">
                <a16:creationId xmlns:a16="http://schemas.microsoft.com/office/drawing/2014/main" id="{9F175E03-A354-E2C0-6F9B-C3797EDC4A94}"/>
              </a:ext>
            </a:extLst>
          </p:cNvPr>
          <p:cNvSpPr txBox="1">
            <a:spLocks/>
          </p:cNvSpPr>
          <p:nvPr/>
        </p:nvSpPr>
        <p:spPr>
          <a:xfrm>
            <a:off x="687740" y="1916525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1.</a:t>
            </a:r>
          </a:p>
          <a:p>
            <a:pPr marL="0" indent="0"/>
            <a:r>
              <a:rPr lang="en-US" dirty="0"/>
              <a:t>Data Security</a:t>
            </a:r>
          </a:p>
        </p:txBody>
      </p:sp>
      <p:sp>
        <p:nvSpPr>
          <p:cNvPr id="7" name="Google Shape;394;p36">
            <a:extLst>
              <a:ext uri="{FF2B5EF4-FFF2-40B4-BE49-F238E27FC236}">
                <a16:creationId xmlns:a16="http://schemas.microsoft.com/office/drawing/2014/main" id="{348812F1-4395-6FF8-A3B4-A7AE4E8B7B5F}"/>
              </a:ext>
            </a:extLst>
          </p:cNvPr>
          <p:cNvSpPr txBox="1">
            <a:spLocks/>
          </p:cNvSpPr>
          <p:nvPr/>
        </p:nvSpPr>
        <p:spPr>
          <a:xfrm>
            <a:off x="3363465" y="1916524"/>
            <a:ext cx="2417019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2.</a:t>
            </a:r>
          </a:p>
          <a:p>
            <a:pPr marL="0" indent="0"/>
            <a:r>
              <a:rPr lang="en-US" dirty="0"/>
              <a:t>Reliability &amp; Scalability</a:t>
            </a:r>
          </a:p>
        </p:txBody>
      </p:sp>
      <p:sp>
        <p:nvSpPr>
          <p:cNvPr id="8" name="Google Shape;394;p36">
            <a:extLst>
              <a:ext uri="{FF2B5EF4-FFF2-40B4-BE49-F238E27FC236}">
                <a16:creationId xmlns:a16="http://schemas.microsoft.com/office/drawing/2014/main" id="{2CE06643-56A8-BEED-B71D-288380871ACA}"/>
              </a:ext>
            </a:extLst>
          </p:cNvPr>
          <p:cNvSpPr txBox="1">
            <a:spLocks/>
          </p:cNvSpPr>
          <p:nvPr/>
        </p:nvSpPr>
        <p:spPr>
          <a:xfrm>
            <a:off x="6134240" y="1916525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3.</a:t>
            </a:r>
          </a:p>
          <a:p>
            <a:pPr marL="0" indent="0"/>
            <a:r>
              <a:rPr lang="en-US" dirty="0"/>
              <a:t>Data Integrity</a:t>
            </a:r>
          </a:p>
        </p:txBody>
      </p:sp>
      <p:sp>
        <p:nvSpPr>
          <p:cNvPr id="9" name="Google Shape;393;p36">
            <a:extLst>
              <a:ext uri="{FF2B5EF4-FFF2-40B4-BE49-F238E27FC236}">
                <a16:creationId xmlns:a16="http://schemas.microsoft.com/office/drawing/2014/main" id="{C0B3A1A0-B016-DBAE-406C-A31BDCDF3A75}"/>
              </a:ext>
            </a:extLst>
          </p:cNvPr>
          <p:cNvSpPr txBox="1">
            <a:spLocks/>
          </p:cNvSpPr>
          <p:nvPr/>
        </p:nvSpPr>
        <p:spPr>
          <a:xfrm>
            <a:off x="687765" y="3098227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4.</a:t>
            </a:r>
          </a:p>
          <a:p>
            <a:pPr marL="0" indent="0"/>
            <a:r>
              <a:rPr lang="en-US" dirty="0"/>
              <a:t>User-Friendly</a:t>
            </a:r>
          </a:p>
        </p:txBody>
      </p:sp>
      <p:sp>
        <p:nvSpPr>
          <p:cNvPr id="10" name="Google Shape;394;p36">
            <a:extLst>
              <a:ext uri="{FF2B5EF4-FFF2-40B4-BE49-F238E27FC236}">
                <a16:creationId xmlns:a16="http://schemas.microsoft.com/office/drawing/2014/main" id="{3EF90B1E-19D7-37EF-0D03-ADB9EA4ED5E0}"/>
              </a:ext>
            </a:extLst>
          </p:cNvPr>
          <p:cNvSpPr txBox="1">
            <a:spLocks/>
          </p:cNvSpPr>
          <p:nvPr/>
        </p:nvSpPr>
        <p:spPr>
          <a:xfrm>
            <a:off x="3363490" y="3098226"/>
            <a:ext cx="2417019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5.</a:t>
            </a:r>
          </a:p>
          <a:p>
            <a:pPr marL="0" indent="0"/>
            <a:r>
              <a:rPr lang="en-US" dirty="0"/>
              <a:t>Error Handling</a:t>
            </a:r>
          </a:p>
        </p:txBody>
      </p:sp>
      <p:sp>
        <p:nvSpPr>
          <p:cNvPr id="11" name="Google Shape;394;p36">
            <a:extLst>
              <a:ext uri="{FF2B5EF4-FFF2-40B4-BE49-F238E27FC236}">
                <a16:creationId xmlns:a16="http://schemas.microsoft.com/office/drawing/2014/main" id="{7B7A810B-D232-0D98-C883-DCE4F2C01AB8}"/>
              </a:ext>
            </a:extLst>
          </p:cNvPr>
          <p:cNvSpPr txBox="1">
            <a:spLocks/>
          </p:cNvSpPr>
          <p:nvPr/>
        </p:nvSpPr>
        <p:spPr>
          <a:xfrm>
            <a:off x="6134265" y="3098227"/>
            <a:ext cx="2318698" cy="669611"/>
          </a:xfrm>
          <a:prstGeom prst="rect">
            <a:avLst/>
          </a:prstGeom>
          <a:solidFill>
            <a:srgbClr val="EDE5DF"/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bhaya Libre"/>
              <a:buNone/>
              <a:defRPr sz="1800" b="1" i="0" u="none" strike="noStrike" cap="none">
                <a:solidFill>
                  <a:schemeClr val="accent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pPr marL="0" indent="0"/>
            <a:r>
              <a:rPr lang="en-US" dirty="0">
                <a:solidFill>
                  <a:srgbClr val="945E0E"/>
                </a:solidFill>
              </a:rPr>
              <a:t>6.</a:t>
            </a:r>
          </a:p>
          <a:p>
            <a:pPr marL="0" indent="0"/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614839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 Study</a:t>
            </a:r>
            <a:endParaRPr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ubTitle" idx="1"/>
          </p:nvPr>
        </p:nvSpPr>
        <p:spPr>
          <a:xfrm>
            <a:off x="816119" y="2606156"/>
            <a:ext cx="2179251" cy="809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Assess existing Bangladeshi job portals.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Identify gaps for innovation and improvement.</a:t>
            </a:r>
            <a:endParaRPr dirty="0"/>
          </a:p>
        </p:txBody>
      </p:sp>
      <p:sp>
        <p:nvSpPr>
          <p:cNvPr id="329" name="Google Shape;329;p34"/>
          <p:cNvSpPr txBox="1">
            <a:spLocks noGrp="1"/>
          </p:cNvSpPr>
          <p:nvPr>
            <p:ph type="subTitle" idx="2"/>
          </p:nvPr>
        </p:nvSpPr>
        <p:spPr>
          <a:xfrm>
            <a:off x="3294673" y="2606156"/>
            <a:ext cx="2179251" cy="8099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Evaluate internet penetration and mobile usage.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Integrate suitable payment gateways.</a:t>
            </a:r>
            <a:endParaRPr dirty="0"/>
          </a:p>
        </p:txBody>
      </p:sp>
      <p:sp>
        <p:nvSpPr>
          <p:cNvPr id="330" name="Google Shape;330;p34"/>
          <p:cNvSpPr txBox="1">
            <a:spLocks noGrp="1"/>
          </p:cNvSpPr>
          <p:nvPr>
            <p:ph type="subTitle" idx="3"/>
          </p:nvPr>
        </p:nvSpPr>
        <p:spPr>
          <a:xfrm>
            <a:off x="5683228" y="2606155"/>
            <a:ext cx="2458640" cy="8099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a user-friendly interface.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Adapt features to align with local preferences.</a:t>
            </a:r>
            <a:endParaRPr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subTitle" idx="4"/>
          </p:nvPr>
        </p:nvSpPr>
        <p:spPr>
          <a:xfrm>
            <a:off x="786704" y="1904348"/>
            <a:ext cx="2298665" cy="6998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 Evaluation</a:t>
            </a:r>
            <a:endParaRPr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5"/>
          </p:nvPr>
        </p:nvSpPr>
        <p:spPr>
          <a:xfrm>
            <a:off x="3234967" y="2077923"/>
            <a:ext cx="2298665" cy="521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and Infrastructure</a:t>
            </a:r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6"/>
          </p:nvPr>
        </p:nvSpPr>
        <p:spPr>
          <a:xfrm>
            <a:off x="5690522" y="2074639"/>
            <a:ext cx="2298665" cy="521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Localization and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User Experience</a:t>
            </a:r>
            <a:endParaRPr dirty="0"/>
          </a:p>
        </p:txBody>
      </p:sp>
      <p:sp>
        <p:nvSpPr>
          <p:cNvPr id="334" name="Google Shape;334;p34"/>
          <p:cNvSpPr/>
          <p:nvPr/>
        </p:nvSpPr>
        <p:spPr>
          <a:xfrm>
            <a:off x="1632024" y="1497464"/>
            <a:ext cx="547442" cy="4155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139877" y="1497464"/>
            <a:ext cx="547443" cy="4155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6573494" y="1488815"/>
            <a:ext cx="547443" cy="4155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1748679" y="1568111"/>
            <a:ext cx="329504" cy="284826"/>
            <a:chOff x="1310075" y="3253275"/>
            <a:chExt cx="296950" cy="296150"/>
          </a:xfrm>
        </p:grpSpPr>
        <p:sp>
          <p:nvSpPr>
            <p:cNvPr id="342" name="Google Shape;342;p34"/>
            <p:cNvSpPr/>
            <p:nvPr/>
          </p:nvSpPr>
          <p:spPr>
            <a:xfrm>
              <a:off x="1423475" y="33596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310075" y="3253275"/>
              <a:ext cx="296950" cy="296150"/>
            </a:xfrm>
            <a:custGeom>
              <a:avLst/>
              <a:gdLst/>
              <a:ahLst/>
              <a:cxnLst/>
              <a:rect l="l" t="t" r="r" b="b"/>
              <a:pathLst>
                <a:path w="11878" h="11846" extrusionOk="0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399850" y="3426550"/>
              <a:ext cx="116600" cy="52800"/>
            </a:xfrm>
            <a:custGeom>
              <a:avLst/>
              <a:gdLst/>
              <a:ahLst/>
              <a:cxnLst/>
              <a:rect l="l" t="t" r="r" b="b"/>
              <a:pathLst>
                <a:path w="4664" h="2112" extrusionOk="0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4824;p60">
            <a:extLst>
              <a:ext uri="{FF2B5EF4-FFF2-40B4-BE49-F238E27FC236}">
                <a16:creationId xmlns:a16="http://schemas.microsoft.com/office/drawing/2014/main" id="{D07E2D8B-AC0D-9498-ED5E-E7C635B3CCD5}"/>
              </a:ext>
            </a:extLst>
          </p:cNvPr>
          <p:cNvGrpSpPr/>
          <p:nvPr/>
        </p:nvGrpSpPr>
        <p:grpSpPr>
          <a:xfrm>
            <a:off x="4264753" y="1576636"/>
            <a:ext cx="300320" cy="269391"/>
            <a:chOff x="4456875" y="2635825"/>
            <a:chExt cx="481825" cy="4517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" name="Google Shape;4825;p60">
              <a:extLst>
                <a:ext uri="{FF2B5EF4-FFF2-40B4-BE49-F238E27FC236}">
                  <a16:creationId xmlns:a16="http://schemas.microsoft.com/office/drawing/2014/main" id="{FAF1116D-1B05-778E-7998-F3F300EE85F3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" name="Google Shape;4826;p60">
              <a:extLst>
                <a:ext uri="{FF2B5EF4-FFF2-40B4-BE49-F238E27FC236}">
                  <a16:creationId xmlns:a16="http://schemas.microsoft.com/office/drawing/2014/main" id="{68A88531-F915-2073-9C3D-D9F2D46C244F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4827;p60">
              <a:extLst>
                <a:ext uri="{FF2B5EF4-FFF2-40B4-BE49-F238E27FC236}">
                  <a16:creationId xmlns:a16="http://schemas.microsoft.com/office/drawing/2014/main" id="{AC438110-638A-B752-00C6-991FBCC302EC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4828;p60">
              <a:extLst>
                <a:ext uri="{FF2B5EF4-FFF2-40B4-BE49-F238E27FC236}">
                  <a16:creationId xmlns:a16="http://schemas.microsoft.com/office/drawing/2014/main" id="{9DAC6095-7EFF-5264-9681-C3542EB02211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4829;p60">
              <a:extLst>
                <a:ext uri="{FF2B5EF4-FFF2-40B4-BE49-F238E27FC236}">
                  <a16:creationId xmlns:a16="http://schemas.microsoft.com/office/drawing/2014/main" id="{59764C59-6F1B-256F-53C3-D3916E678952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" name="Google Shape;4830;p60">
              <a:extLst>
                <a:ext uri="{FF2B5EF4-FFF2-40B4-BE49-F238E27FC236}">
                  <a16:creationId xmlns:a16="http://schemas.microsoft.com/office/drawing/2014/main" id="{B4ABAE48-EB51-5BCA-66C1-3E11136767DF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0" name="Google Shape;4957;p60">
            <a:extLst>
              <a:ext uri="{FF2B5EF4-FFF2-40B4-BE49-F238E27FC236}">
                <a16:creationId xmlns:a16="http://schemas.microsoft.com/office/drawing/2014/main" id="{E112F183-6D66-2596-CB62-57F3DBDB8237}"/>
              </a:ext>
            </a:extLst>
          </p:cNvPr>
          <p:cNvGrpSpPr/>
          <p:nvPr/>
        </p:nvGrpSpPr>
        <p:grpSpPr>
          <a:xfrm>
            <a:off x="6702759" y="1534255"/>
            <a:ext cx="279932" cy="318699"/>
            <a:chOff x="3330525" y="4399275"/>
            <a:chExt cx="390650" cy="481850"/>
          </a:xfrm>
          <a:solidFill>
            <a:schemeClr val="accent3"/>
          </a:solidFill>
        </p:grpSpPr>
        <p:sp>
          <p:nvSpPr>
            <p:cNvPr id="11" name="Google Shape;4958;p60">
              <a:extLst>
                <a:ext uri="{FF2B5EF4-FFF2-40B4-BE49-F238E27FC236}">
                  <a16:creationId xmlns:a16="http://schemas.microsoft.com/office/drawing/2014/main" id="{6E8B9EA5-E279-732E-4610-0B1F386382B9}"/>
                </a:ext>
              </a:extLst>
            </p:cNvPr>
            <p:cNvSpPr/>
            <p:nvPr/>
          </p:nvSpPr>
          <p:spPr>
            <a:xfrm>
              <a:off x="3543950" y="4648550"/>
              <a:ext cx="78450" cy="95775"/>
            </a:xfrm>
            <a:custGeom>
              <a:avLst/>
              <a:gdLst/>
              <a:ahLst/>
              <a:cxnLst/>
              <a:rect l="l" t="t" r="r" b="b"/>
              <a:pathLst>
                <a:path w="3138" h="3831" extrusionOk="0">
                  <a:moveTo>
                    <a:pt x="2677" y="0"/>
                  </a:moveTo>
                  <a:cubicBezTo>
                    <a:pt x="2298" y="356"/>
                    <a:pt x="1861" y="648"/>
                    <a:pt x="1388" y="858"/>
                  </a:cubicBezTo>
                  <a:lnTo>
                    <a:pt x="0" y="2948"/>
                  </a:lnTo>
                  <a:lnTo>
                    <a:pt x="880" y="3831"/>
                  </a:lnTo>
                  <a:lnTo>
                    <a:pt x="3138" y="443"/>
                  </a:lnTo>
                  <a:lnTo>
                    <a:pt x="267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4959;p60">
              <a:extLst>
                <a:ext uri="{FF2B5EF4-FFF2-40B4-BE49-F238E27FC236}">
                  <a16:creationId xmlns:a16="http://schemas.microsoft.com/office/drawing/2014/main" id="{31C2A78D-1553-88B0-AD52-3460E6AD6531}"/>
                </a:ext>
              </a:extLst>
            </p:cNvPr>
            <p:cNvSpPr/>
            <p:nvPr/>
          </p:nvSpPr>
          <p:spPr>
            <a:xfrm>
              <a:off x="3427250" y="4456050"/>
              <a:ext cx="197650" cy="197175"/>
            </a:xfrm>
            <a:custGeom>
              <a:avLst/>
              <a:gdLst/>
              <a:ahLst/>
              <a:cxnLst/>
              <a:rect l="l" t="t" r="r" b="b"/>
              <a:pathLst>
                <a:path w="7906" h="7887" extrusionOk="0">
                  <a:moveTo>
                    <a:pt x="7520" y="0"/>
                  </a:moveTo>
                  <a:cubicBezTo>
                    <a:pt x="6863" y="1374"/>
                    <a:pt x="5475" y="2247"/>
                    <a:pt x="3952" y="2247"/>
                  </a:cubicBezTo>
                  <a:lnTo>
                    <a:pt x="1" y="2247"/>
                  </a:lnTo>
                  <a:lnTo>
                    <a:pt x="1" y="3942"/>
                  </a:lnTo>
                  <a:cubicBezTo>
                    <a:pt x="1" y="5698"/>
                    <a:pt x="1154" y="7137"/>
                    <a:pt x="2587" y="7643"/>
                  </a:cubicBezTo>
                  <a:lnTo>
                    <a:pt x="2597" y="7643"/>
                  </a:lnTo>
                  <a:cubicBezTo>
                    <a:pt x="3006" y="7806"/>
                    <a:pt x="3480" y="7887"/>
                    <a:pt x="3953" y="7887"/>
                  </a:cubicBezTo>
                  <a:cubicBezTo>
                    <a:pt x="4426" y="7887"/>
                    <a:pt x="4899" y="7806"/>
                    <a:pt x="5307" y="7643"/>
                  </a:cubicBezTo>
                  <a:lnTo>
                    <a:pt x="5319" y="7643"/>
                  </a:lnTo>
                  <a:cubicBezTo>
                    <a:pt x="6451" y="7306"/>
                    <a:pt x="7905" y="5848"/>
                    <a:pt x="7905" y="3942"/>
                  </a:cubicBezTo>
                  <a:lnTo>
                    <a:pt x="7905" y="1684"/>
                  </a:lnTo>
                  <a:cubicBezTo>
                    <a:pt x="7905" y="1100"/>
                    <a:pt x="7776" y="524"/>
                    <a:pt x="75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4960;p60">
              <a:extLst>
                <a:ext uri="{FF2B5EF4-FFF2-40B4-BE49-F238E27FC236}">
                  <a16:creationId xmlns:a16="http://schemas.microsoft.com/office/drawing/2014/main" id="{7BCA5DBD-138F-310C-55A4-A0C8606F3AE1}"/>
                </a:ext>
              </a:extLst>
            </p:cNvPr>
            <p:cNvSpPr/>
            <p:nvPr/>
          </p:nvSpPr>
          <p:spPr>
            <a:xfrm>
              <a:off x="3428150" y="4399275"/>
              <a:ext cx="166925" cy="84725"/>
            </a:xfrm>
            <a:custGeom>
              <a:avLst/>
              <a:gdLst/>
              <a:ahLst/>
              <a:cxnLst/>
              <a:rect l="l" t="t" r="r" b="b"/>
              <a:pathLst>
                <a:path w="6677" h="3389" extrusionOk="0">
                  <a:moveTo>
                    <a:pt x="3921" y="1"/>
                  </a:moveTo>
                  <a:cubicBezTo>
                    <a:pt x="3917" y="1"/>
                    <a:pt x="3913" y="1"/>
                    <a:pt x="3910" y="1"/>
                  </a:cubicBezTo>
                  <a:cubicBezTo>
                    <a:pt x="1946" y="4"/>
                    <a:pt x="284" y="1446"/>
                    <a:pt x="1" y="3389"/>
                  </a:cubicBezTo>
                  <a:lnTo>
                    <a:pt x="3910" y="3389"/>
                  </a:lnTo>
                  <a:cubicBezTo>
                    <a:pt x="5247" y="3389"/>
                    <a:pt x="6403" y="2452"/>
                    <a:pt x="6677" y="1142"/>
                  </a:cubicBezTo>
                  <a:cubicBezTo>
                    <a:pt x="5945" y="410"/>
                    <a:pt x="4953" y="1"/>
                    <a:pt x="39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" name="Google Shape;4961;p60">
              <a:extLst>
                <a:ext uri="{FF2B5EF4-FFF2-40B4-BE49-F238E27FC236}">
                  <a16:creationId xmlns:a16="http://schemas.microsoft.com/office/drawing/2014/main" id="{770E1E75-00DD-F8B4-9D76-5CA6B9BCA678}"/>
                </a:ext>
              </a:extLst>
            </p:cNvPr>
            <p:cNvSpPr/>
            <p:nvPr/>
          </p:nvSpPr>
          <p:spPr>
            <a:xfrm>
              <a:off x="3330525" y="4674000"/>
              <a:ext cx="181225" cy="207125"/>
            </a:xfrm>
            <a:custGeom>
              <a:avLst/>
              <a:gdLst/>
              <a:ahLst/>
              <a:cxnLst/>
              <a:rect l="l" t="t" r="r" b="b"/>
              <a:pathLst>
                <a:path w="7249" h="8285" extrusionOk="0">
                  <a:moveTo>
                    <a:pt x="2972" y="0"/>
                  </a:moveTo>
                  <a:lnTo>
                    <a:pt x="1455" y="440"/>
                  </a:lnTo>
                  <a:cubicBezTo>
                    <a:pt x="542" y="744"/>
                    <a:pt x="0" y="1716"/>
                    <a:pt x="235" y="2620"/>
                  </a:cubicBezTo>
                  <a:lnTo>
                    <a:pt x="1229" y="7832"/>
                  </a:lnTo>
                  <a:cubicBezTo>
                    <a:pt x="1289" y="8091"/>
                    <a:pt x="1518" y="8278"/>
                    <a:pt x="1783" y="8284"/>
                  </a:cubicBezTo>
                  <a:cubicBezTo>
                    <a:pt x="1787" y="8284"/>
                    <a:pt x="1792" y="8285"/>
                    <a:pt x="1796" y="8285"/>
                  </a:cubicBezTo>
                  <a:cubicBezTo>
                    <a:pt x="1816" y="8285"/>
                    <a:pt x="1835" y="8279"/>
                    <a:pt x="1852" y="8272"/>
                  </a:cubicBezTo>
                  <a:cubicBezTo>
                    <a:pt x="1861" y="8284"/>
                    <a:pt x="1861" y="8284"/>
                    <a:pt x="1873" y="8284"/>
                  </a:cubicBezTo>
                  <a:lnTo>
                    <a:pt x="7248" y="8284"/>
                  </a:lnTo>
                  <a:lnTo>
                    <a:pt x="7248" y="3364"/>
                  </a:lnTo>
                  <a:lnTo>
                    <a:pt x="6514" y="4086"/>
                  </a:lnTo>
                  <a:cubicBezTo>
                    <a:pt x="6410" y="4202"/>
                    <a:pt x="6270" y="4259"/>
                    <a:pt x="6126" y="4259"/>
                  </a:cubicBezTo>
                  <a:cubicBezTo>
                    <a:pt x="5952" y="4259"/>
                    <a:pt x="5772" y="4175"/>
                    <a:pt x="5646" y="4008"/>
                  </a:cubicBezTo>
                  <a:lnTo>
                    <a:pt x="29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4962;p60">
              <a:extLst>
                <a:ext uri="{FF2B5EF4-FFF2-40B4-BE49-F238E27FC236}">
                  <a16:creationId xmlns:a16="http://schemas.microsoft.com/office/drawing/2014/main" id="{EA029ADD-F130-A771-DE39-590102B1C808}"/>
                </a:ext>
              </a:extLst>
            </p:cNvPr>
            <p:cNvSpPr/>
            <p:nvPr/>
          </p:nvSpPr>
          <p:spPr>
            <a:xfrm>
              <a:off x="3540175" y="4674000"/>
              <a:ext cx="181000" cy="207100"/>
            </a:xfrm>
            <a:custGeom>
              <a:avLst/>
              <a:gdLst/>
              <a:ahLst/>
              <a:cxnLst/>
              <a:rect l="l" t="t" r="r" b="b"/>
              <a:pathLst>
                <a:path w="7240" h="8284" extrusionOk="0">
                  <a:moveTo>
                    <a:pt x="3951" y="4821"/>
                  </a:moveTo>
                  <a:cubicBezTo>
                    <a:pt x="4701" y="4821"/>
                    <a:pt x="4701" y="5950"/>
                    <a:pt x="3951" y="5950"/>
                  </a:cubicBezTo>
                  <a:lnTo>
                    <a:pt x="2822" y="5950"/>
                  </a:lnTo>
                  <a:cubicBezTo>
                    <a:pt x="2075" y="5950"/>
                    <a:pt x="2075" y="4821"/>
                    <a:pt x="2822" y="4821"/>
                  </a:cubicBezTo>
                  <a:close/>
                  <a:moveTo>
                    <a:pt x="4280" y="0"/>
                  </a:moveTo>
                  <a:lnTo>
                    <a:pt x="1603" y="4008"/>
                  </a:lnTo>
                  <a:cubicBezTo>
                    <a:pt x="1476" y="4178"/>
                    <a:pt x="1297" y="4257"/>
                    <a:pt x="1126" y="4257"/>
                  </a:cubicBezTo>
                  <a:cubicBezTo>
                    <a:pt x="977" y="4257"/>
                    <a:pt x="834" y="4197"/>
                    <a:pt x="735" y="4086"/>
                  </a:cubicBezTo>
                  <a:lnTo>
                    <a:pt x="1" y="3364"/>
                  </a:lnTo>
                  <a:lnTo>
                    <a:pt x="1" y="8284"/>
                  </a:lnTo>
                  <a:lnTo>
                    <a:pt x="5454" y="8284"/>
                  </a:lnTo>
                  <a:cubicBezTo>
                    <a:pt x="5722" y="8284"/>
                    <a:pt x="5954" y="8094"/>
                    <a:pt x="6008" y="7832"/>
                  </a:cubicBezTo>
                  <a:lnTo>
                    <a:pt x="7002" y="2653"/>
                  </a:lnTo>
                  <a:cubicBezTo>
                    <a:pt x="7240" y="1716"/>
                    <a:pt x="6707" y="744"/>
                    <a:pt x="5770" y="428"/>
                  </a:cubicBezTo>
                  <a:lnTo>
                    <a:pt x="42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4963;p60">
              <a:extLst>
                <a:ext uri="{FF2B5EF4-FFF2-40B4-BE49-F238E27FC236}">
                  <a16:creationId xmlns:a16="http://schemas.microsoft.com/office/drawing/2014/main" id="{5917F3D1-C79E-A47D-FB2F-95D8F5588F5D}"/>
                </a:ext>
              </a:extLst>
            </p:cNvPr>
            <p:cNvSpPr/>
            <p:nvPr/>
          </p:nvSpPr>
          <p:spPr>
            <a:xfrm>
              <a:off x="3429975" y="4648850"/>
              <a:ext cx="78225" cy="95400"/>
            </a:xfrm>
            <a:custGeom>
              <a:avLst/>
              <a:gdLst/>
              <a:ahLst/>
              <a:cxnLst/>
              <a:rect l="l" t="t" r="r" b="b"/>
              <a:pathLst>
                <a:path w="3129" h="3816" extrusionOk="0">
                  <a:moveTo>
                    <a:pt x="452" y="0"/>
                  </a:moveTo>
                  <a:lnTo>
                    <a:pt x="0" y="440"/>
                  </a:lnTo>
                  <a:lnTo>
                    <a:pt x="2247" y="3816"/>
                  </a:lnTo>
                  <a:lnTo>
                    <a:pt x="3129" y="2936"/>
                  </a:lnTo>
                  <a:lnTo>
                    <a:pt x="1741" y="846"/>
                  </a:lnTo>
                  <a:cubicBezTo>
                    <a:pt x="1268" y="636"/>
                    <a:pt x="834" y="350"/>
                    <a:pt x="4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4964;p60">
              <a:extLst>
                <a:ext uri="{FF2B5EF4-FFF2-40B4-BE49-F238E27FC236}">
                  <a16:creationId xmlns:a16="http://schemas.microsoft.com/office/drawing/2014/main" id="{B9E67D88-EB04-E22D-B861-74A3BCA4DC32}"/>
                </a:ext>
              </a:extLst>
            </p:cNvPr>
            <p:cNvSpPr/>
            <p:nvPr/>
          </p:nvSpPr>
          <p:spPr>
            <a:xfrm>
              <a:off x="3514200" y="4681000"/>
              <a:ext cx="23150" cy="17550"/>
            </a:xfrm>
            <a:custGeom>
              <a:avLst/>
              <a:gdLst/>
              <a:ahLst/>
              <a:cxnLst/>
              <a:rect l="l" t="t" r="r" b="b"/>
              <a:pathLst>
                <a:path w="926" h="702" extrusionOk="0">
                  <a:moveTo>
                    <a:pt x="1" y="0"/>
                  </a:moveTo>
                  <a:lnTo>
                    <a:pt x="465" y="702"/>
                  </a:lnTo>
                  <a:lnTo>
                    <a:pt x="925" y="0"/>
                  </a:lnTo>
                  <a:lnTo>
                    <a:pt x="916" y="0"/>
                  </a:lnTo>
                  <a:cubicBezTo>
                    <a:pt x="769" y="12"/>
                    <a:pt x="609" y="24"/>
                    <a:pt x="465" y="24"/>
                  </a:cubicBezTo>
                  <a:cubicBezTo>
                    <a:pt x="317" y="24"/>
                    <a:pt x="157" y="1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Elegant and Classy Style Agency by Slidesgo">
  <a:themeElements>
    <a:clrScheme name="Simple Light">
      <a:dk1>
        <a:srgbClr val="3A3730"/>
      </a:dk1>
      <a:lt1>
        <a:srgbClr val="FEFAF4"/>
      </a:lt1>
      <a:dk2>
        <a:srgbClr val="9A7A63"/>
      </a:dk2>
      <a:lt2>
        <a:srgbClr val="C9B09A"/>
      </a:lt2>
      <a:accent1>
        <a:srgbClr val="6F7067"/>
      </a:accent1>
      <a:accent2>
        <a:srgbClr val="B7B9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A37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559</Words>
  <Application>Microsoft Office PowerPoint</Application>
  <PresentationFormat>On-screen Show (16:9)</PresentationFormat>
  <Paragraphs>186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Abhaya Libre</vt:lpstr>
      <vt:lpstr>Bodoni MT</vt:lpstr>
      <vt:lpstr>Magneto</vt:lpstr>
      <vt:lpstr>Arial</vt:lpstr>
      <vt:lpstr>Jost</vt:lpstr>
      <vt:lpstr>Abhaya Libre ExtraBold</vt:lpstr>
      <vt:lpstr>Elegant and Classy Style Agency by Slidesgo</vt:lpstr>
      <vt:lpstr>CAREERTRAIL</vt:lpstr>
      <vt:lpstr>Table of contents</vt:lpstr>
      <vt:lpstr>Meet Our Team</vt:lpstr>
      <vt:lpstr>CareerTrail…</vt:lpstr>
      <vt:lpstr>Requirement Analysis</vt:lpstr>
      <vt:lpstr>Functional Requirements</vt:lpstr>
      <vt:lpstr>Functional Requirements (cont.)</vt:lpstr>
      <vt:lpstr>Non-Functional Requirements</vt:lpstr>
      <vt:lpstr>Background Study</vt:lpstr>
      <vt:lpstr>Background Study (cont.)</vt:lpstr>
      <vt:lpstr>Market Analysis &amp; Comparison</vt:lpstr>
      <vt:lpstr>Risk Analysis</vt:lpstr>
      <vt:lpstr>New Knowledge</vt:lpstr>
      <vt:lpstr>Challenges</vt:lpstr>
      <vt:lpstr>Project Scheduling</vt:lpstr>
      <vt:lpstr>Project Scheduling (cont.)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CAREERTRAIL</dc:title>
  <dc:creator>Nabila_lala</dc:creator>
  <cp:lastModifiedBy>Nabila Rahman</cp:lastModifiedBy>
  <cp:revision>7</cp:revision>
  <dcterms:modified xsi:type="dcterms:W3CDTF">2024-01-09T10:28:25Z</dcterms:modified>
</cp:coreProperties>
</file>